
<file path=[Content_Types].xml><?xml version="1.0" encoding="utf-8"?>
<Types xmlns="http://schemas.openxmlformats.org/package/2006/content-types">
  <Default Extension="png" ContentType="image/png"/>
  <Default Extension="jfif" ContentType="image/jpe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notesMasterIdLst>
    <p:notesMasterId r:id="rId43"/>
  </p:notesMasterIdLst>
  <p:handoutMasterIdLst>
    <p:handoutMasterId r:id="rId44"/>
  </p:handoutMasterIdLst>
  <p:sldIdLst>
    <p:sldId id="568" r:id="rId3"/>
    <p:sldId id="324" r:id="rId4"/>
    <p:sldId id="443" r:id="rId5"/>
    <p:sldId id="444" r:id="rId6"/>
    <p:sldId id="446" r:id="rId7"/>
    <p:sldId id="541" r:id="rId8"/>
    <p:sldId id="447" r:id="rId9"/>
    <p:sldId id="540" r:id="rId10"/>
    <p:sldId id="542" r:id="rId11"/>
    <p:sldId id="543" r:id="rId12"/>
    <p:sldId id="544" r:id="rId13"/>
    <p:sldId id="545" r:id="rId14"/>
    <p:sldId id="546" r:id="rId15"/>
    <p:sldId id="547" r:id="rId16"/>
    <p:sldId id="548" r:id="rId17"/>
    <p:sldId id="549" r:id="rId18"/>
    <p:sldId id="550" r:id="rId19"/>
    <p:sldId id="458" r:id="rId20"/>
    <p:sldId id="552" r:id="rId21"/>
    <p:sldId id="553" r:id="rId22"/>
    <p:sldId id="554" r:id="rId23"/>
    <p:sldId id="531" r:id="rId24"/>
    <p:sldId id="532" r:id="rId25"/>
    <p:sldId id="555" r:id="rId26"/>
    <p:sldId id="556" r:id="rId27"/>
    <p:sldId id="533" r:id="rId28"/>
    <p:sldId id="557" r:id="rId29"/>
    <p:sldId id="558" r:id="rId30"/>
    <p:sldId id="559" r:id="rId31"/>
    <p:sldId id="560" r:id="rId32"/>
    <p:sldId id="561" r:id="rId33"/>
    <p:sldId id="570" r:id="rId34"/>
    <p:sldId id="562" r:id="rId35"/>
    <p:sldId id="563" r:id="rId36"/>
    <p:sldId id="565" r:id="rId37"/>
    <p:sldId id="537" r:id="rId38"/>
    <p:sldId id="571" r:id="rId39"/>
    <p:sldId id="566" r:id="rId40"/>
    <p:sldId id="567" r:id="rId41"/>
    <p:sldId id="368" r:id="rId42"/>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620" userDrawn="1">
          <p15:clr>
            <a:srgbClr val="A4A3A4"/>
          </p15:clr>
        </p15:guide>
        <p15:guide id="4" orient="horz" pos="2880"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B00000"/>
    <a:srgbClr val="B240E0"/>
    <a:srgbClr val="3EBDCA"/>
    <a:srgbClr val="7BD2DB"/>
    <a:srgbClr val="AE3606"/>
    <a:srgbClr val="921639"/>
    <a:srgbClr val="5E2106"/>
    <a:srgbClr val="5F0066"/>
    <a:srgbClr val="2E95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38" autoAdjust="0"/>
    <p:restoredTop sz="82485" autoAdjust="0"/>
  </p:normalViewPr>
  <p:slideViewPr>
    <p:cSldViewPr snapToGrid="0">
      <p:cViewPr varScale="1">
        <p:scale>
          <a:sx n="58" d="100"/>
          <a:sy n="58" d="100"/>
        </p:scale>
        <p:origin x="792" y="68"/>
      </p:cViewPr>
      <p:guideLst>
        <p:guide orient="horz" pos="2160"/>
        <p:guide pos="3840"/>
        <p:guide orient="horz" pos="1620"/>
        <p:guide orient="horz" pos="2880"/>
      </p:guideLst>
    </p:cSldViewPr>
  </p:slideViewPr>
  <p:outlineViewPr>
    <p:cViewPr>
      <p:scale>
        <a:sx n="33" d="100"/>
        <a:sy n="33" d="100"/>
      </p:scale>
      <p:origin x="12" y="0"/>
    </p:cViewPr>
  </p:outlineViewPr>
  <p:notesTextViewPr>
    <p:cViewPr>
      <p:scale>
        <a:sx n="1" d="1"/>
        <a:sy n="1" d="1"/>
      </p:scale>
      <p:origin x="0" y="0"/>
    </p:cViewPr>
  </p:notesTextViewPr>
  <p:sorterViewPr>
    <p:cViewPr>
      <p:scale>
        <a:sx n="55" d="100"/>
        <a:sy n="55" d="100"/>
      </p:scale>
      <p:origin x="0" y="1710"/>
    </p:cViewPr>
  </p:sorterViewPr>
  <p:notesViewPr>
    <p:cSldViewPr snapToGrid="0">
      <p:cViewPr varScale="1">
        <p:scale>
          <a:sx n="67" d="100"/>
          <a:sy n="67" d="100"/>
        </p:scale>
        <p:origin x="-3312" y="-102"/>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B5576627-F2A8-43F3-A7EC-1211E6B261E9}" type="datetime1">
              <a:rPr lang="en-US" smtClean="0"/>
              <a:t>10/25/2023</a:t>
            </a:fld>
            <a:endParaRPr lang="en-US"/>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951ECD3-AD83-4911-B9EB-E13AEE484755}" type="slidenum">
              <a:rPr lang="en-US" smtClean="0"/>
              <a:t>‹#›</a:t>
            </a:fld>
            <a:endParaRPr lang="en-US"/>
          </a:p>
        </p:txBody>
      </p:sp>
    </p:spTree>
    <p:extLst>
      <p:ext uri="{BB962C8B-B14F-4D97-AF65-F5344CB8AC3E}">
        <p14:creationId xmlns:p14="http://schemas.microsoft.com/office/powerpoint/2010/main" val="3352342935"/>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F4246864-8D07-4977-9785-721513392926}" type="datetime1">
              <a:rPr lang="en-US" smtClean="0"/>
              <a:t>10/25/2023</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38D4DB8F-445B-465E-852A-E507299701FD}" type="slidenum">
              <a:rPr lang="en-US" smtClean="0"/>
              <a:t>‹#›</a:t>
            </a:fld>
            <a:endParaRPr lang="en-US"/>
          </a:p>
        </p:txBody>
      </p:sp>
    </p:spTree>
    <p:extLst>
      <p:ext uri="{BB962C8B-B14F-4D97-AF65-F5344CB8AC3E}">
        <p14:creationId xmlns:p14="http://schemas.microsoft.com/office/powerpoint/2010/main" val="1195435220"/>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0D32A6D-7BAC-4B97-A613-30EB8533F76F}" type="slidenum">
              <a:rPr lang="en-US" altLang="en-US" smtClean="0"/>
              <a:pPr>
                <a:spcBef>
                  <a:spcPct val="0"/>
                </a:spcBef>
              </a:pPr>
              <a:t>1</a:t>
            </a:fld>
            <a:endParaRPr lang="en-US" altLang="en-US" smtClean="0"/>
          </a:p>
        </p:txBody>
      </p:sp>
      <p:sp>
        <p:nvSpPr>
          <p:cNvPr id="512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37F904EA-39CE-4819-B318-487498BA1C4F}" type="slidenum">
              <a:rPr lang="en-US" altLang="en-US"/>
              <a:pPr algn="r" eaLnBrk="1" hangingPunct="1">
                <a:spcBef>
                  <a:spcPct val="0"/>
                </a:spcBef>
              </a:pPr>
              <a:t>1</a:t>
            </a:fld>
            <a:endParaRPr lang="en-US" altLang="en-US"/>
          </a:p>
        </p:txBody>
      </p:sp>
      <p:sp>
        <p:nvSpPr>
          <p:cNvPr id="5124" name="Rectangle 2"/>
          <p:cNvSpPr>
            <a:spLocks noGrp="1" noRot="1" noChangeAspect="1" noChangeArrowheads="1" noTextEdit="1"/>
          </p:cNvSpPr>
          <p:nvPr>
            <p:ph type="sldImg"/>
          </p:nvPr>
        </p:nvSpPr>
        <p:spPr>
          <a:ln/>
        </p:spPr>
      </p:sp>
      <p:sp>
        <p:nvSpPr>
          <p:cNvPr id="5125"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526481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A4A3E32-3CC1-4AE1-BEC0-D52E19B2B2C7}" type="slidenum">
              <a:rPr lang="en-US" altLang="en-US"/>
              <a:pPr/>
              <a:t>20</a:t>
            </a:fld>
            <a:endParaRPr lang="en-US" altLang="en-US"/>
          </a:p>
        </p:txBody>
      </p:sp>
      <p:sp>
        <p:nvSpPr>
          <p:cNvPr id="1105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640E7F0F-57E3-4C4B-A805-5BBAF554F107}" type="slidenum">
              <a:rPr lang="en-US" altLang="en-US" sz="1200"/>
              <a:pPr algn="r"/>
              <a:t>20</a:t>
            </a:fld>
            <a:endParaRPr lang="en-US" altLang="en-US" sz="120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78763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A4A3E32-3CC1-4AE1-BEC0-D52E19B2B2C7}" type="slidenum">
              <a:rPr lang="en-US" altLang="en-US"/>
              <a:pPr/>
              <a:t>34</a:t>
            </a:fld>
            <a:endParaRPr lang="en-US" altLang="en-US"/>
          </a:p>
        </p:txBody>
      </p:sp>
      <p:sp>
        <p:nvSpPr>
          <p:cNvPr id="1105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640E7F0F-57E3-4C4B-A805-5BBAF554F107}" type="slidenum">
              <a:rPr lang="en-US" altLang="en-US" sz="1200"/>
              <a:pPr algn="r"/>
              <a:t>34</a:t>
            </a:fld>
            <a:endParaRPr lang="en-US" altLang="en-US" sz="120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24624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xfrm>
            <a:off x="422275" y="1241425"/>
            <a:ext cx="5953125" cy="33496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dirty="0">
              <a:latin typeface="Calibri" panose="020F0502020204030204" pitchFamily="34" charset="0"/>
            </a:endParaRPr>
          </a:p>
        </p:txBody>
      </p:sp>
      <p:sp>
        <p:nvSpPr>
          <p:cNvPr id="2" name="Header Placeholder 1"/>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1760517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xfrm>
            <a:off x="422275" y="1241425"/>
            <a:ext cx="5953125" cy="33496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vi-VN" altLang="en-US" dirty="0">
              <a:latin typeface="Calibri" panose="020F0502020204030204" pitchFamily="34" charset="0"/>
            </a:endParaRPr>
          </a:p>
        </p:txBody>
      </p:sp>
      <p:sp>
        <p:nvSpPr>
          <p:cNvPr id="2" name="Header Placeholder 1"/>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3989746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3561016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A4A3E32-3CC1-4AE1-BEC0-D52E19B2B2C7}" type="slidenum">
              <a:rPr lang="en-US" altLang="en-US"/>
              <a:pPr/>
              <a:t>6</a:t>
            </a:fld>
            <a:endParaRPr lang="en-US" altLang="en-US"/>
          </a:p>
        </p:txBody>
      </p:sp>
      <p:sp>
        <p:nvSpPr>
          <p:cNvPr id="11059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fld id="{640E7F0F-57E3-4C4B-A805-5BBAF554F107}" type="slidenum">
              <a:rPr lang="en-US" altLang="en-US" sz="1200"/>
              <a:pPr algn="r"/>
              <a:t>6</a:t>
            </a:fld>
            <a:endParaRPr lang="en-US" altLang="en-US" sz="120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5325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1203035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1210341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3849263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356796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Tree>
    <p:extLst>
      <p:ext uri="{BB962C8B-B14F-4D97-AF65-F5344CB8AC3E}">
        <p14:creationId xmlns:p14="http://schemas.microsoft.com/office/powerpoint/2010/main" val="21105873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hong chinh">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7"/>
            <a:ext cx="12192000" cy="1470025"/>
          </a:xfrm>
        </p:spPr>
        <p:txBody>
          <a:bodyPr/>
          <a:lstStyle>
            <a:lvl1pPr algn="ctr">
              <a:lnSpc>
                <a:spcPct val="130000"/>
              </a:lnSpc>
              <a:spcBef>
                <a:spcPts val="0"/>
              </a:spcBef>
              <a:spcAft>
                <a:spcPts val="0"/>
              </a:spcAft>
              <a:defRPr/>
            </a:lvl1pPr>
          </a:lstStyle>
          <a:p>
            <a:r>
              <a:rPr lang="en-US"/>
              <a:t>Click to edit Master title style</a:t>
            </a:r>
          </a:p>
        </p:txBody>
      </p:sp>
      <p:sp>
        <p:nvSpPr>
          <p:cNvPr id="3" name="Subtitle 2"/>
          <p:cNvSpPr>
            <a:spLocks noGrp="1"/>
          </p:cNvSpPr>
          <p:nvPr>
            <p:ph type="subTitle" idx="1"/>
          </p:nvPr>
        </p:nvSpPr>
        <p:spPr>
          <a:xfrm>
            <a:off x="1828800" y="5791200"/>
            <a:ext cx="8534400" cy="533400"/>
          </a:xfrm>
        </p:spPr>
        <p:txBody>
          <a:bodyPr/>
          <a:lstStyle>
            <a:lvl1pPr marL="0" indent="0" algn="ctr">
              <a:buNone/>
              <a:defRPr sz="2400" i="1">
                <a:solidFill>
                  <a:schemeClr val="bg1"/>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931996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CFC89973-3A84-4A57-82BE-6109634CB3EC}" type="datetime5">
              <a:rPr lang="en-US" smtClean="0"/>
              <a:t>25-Oct-23</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F7DED1D8-3D2B-409C-9268-B3715AD2CCA6}" type="slidenum">
              <a:rPr lang="en-US" altLang="ar-AE"/>
              <a:pPr>
                <a:defRPr/>
              </a:pPr>
              <a:t>‹#›</a:t>
            </a:fld>
            <a:endParaRPr lang="en-US" altLang="ar-AE"/>
          </a:p>
        </p:txBody>
      </p:sp>
    </p:spTree>
    <p:extLst>
      <p:ext uri="{BB962C8B-B14F-4D97-AF65-F5344CB8AC3E}">
        <p14:creationId xmlns:p14="http://schemas.microsoft.com/office/powerpoint/2010/main" val="3569587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F30697A8-F886-424B-8CE9-29901A6B012B}" type="datetime5">
              <a:rPr lang="en-US" smtClean="0"/>
              <a:t>25-Oct-23</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2FD8F00C-D646-4F92-85E0-770EFF3BDC6A}" type="slidenum">
              <a:rPr lang="en-US" altLang="ar-AE"/>
              <a:pPr>
                <a:defRPr/>
              </a:pPr>
              <a:t>‹#›</a:t>
            </a:fld>
            <a:endParaRPr lang="en-US" altLang="ar-AE"/>
          </a:p>
        </p:txBody>
      </p:sp>
    </p:spTree>
    <p:extLst>
      <p:ext uri="{BB962C8B-B14F-4D97-AF65-F5344CB8AC3E}">
        <p14:creationId xmlns:p14="http://schemas.microsoft.com/office/powerpoint/2010/main" val="1476613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55D625A-A874-495C-B6DB-D371261F26CF}" type="datetime5">
              <a:rPr lang="en-US" smtClean="0"/>
              <a:t>25-Oct-23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565C50D-D885-48D0-B5E9-913220CF020E}" type="slidenum">
              <a:rPr lang="en-US" altLang="ar-AE"/>
              <a:pPr>
                <a:defRPr/>
              </a:pPr>
              <a:t>‹#›</a:t>
            </a:fld>
            <a:endParaRPr lang="en-US" altLang="ar-AE"/>
          </a:p>
        </p:txBody>
      </p:sp>
    </p:spTree>
    <p:extLst>
      <p:ext uri="{BB962C8B-B14F-4D97-AF65-F5344CB8AC3E}">
        <p14:creationId xmlns:p14="http://schemas.microsoft.com/office/powerpoint/2010/main" val="37816248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E88D440-D001-479C-81FC-D8B3893EA68A}" type="datetime5">
              <a:rPr lang="en-US" smtClean="0"/>
              <a:t>25-Oct-23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920A74A-3F10-4C8C-AEC8-EF773C7DC7EA}" type="slidenum">
              <a:rPr lang="en-US" altLang="ar-AE"/>
              <a:pPr>
                <a:defRPr/>
              </a:pPr>
              <a:t>‹#›</a:t>
            </a:fld>
            <a:endParaRPr lang="en-US" altLang="ar-AE"/>
          </a:p>
        </p:txBody>
      </p:sp>
    </p:spTree>
    <p:extLst>
      <p:ext uri="{BB962C8B-B14F-4D97-AF65-F5344CB8AC3E}">
        <p14:creationId xmlns:p14="http://schemas.microsoft.com/office/powerpoint/2010/main" val="42162331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ED1A9C-2BF9-4539-AB54-FB4B83A076D1}" type="datetime5">
              <a:rPr lang="en-US" smtClean="0"/>
              <a:t>25-Oct-23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a:t>Trang </a:t>
            </a:r>
            <a:fld id="{ADA9B7FD-F2EE-41F6-8343-9D87AC07EB9C}" type="slidenum">
              <a:rPr lang="en-US" smtClean="0"/>
              <a:pPr/>
              <a:t>‹#›</a:t>
            </a:fld>
            <a:endParaRPr lang="en-US" dirty="0"/>
          </a:p>
        </p:txBody>
      </p:sp>
    </p:spTree>
    <p:extLst>
      <p:ext uri="{BB962C8B-B14F-4D97-AF65-F5344CB8AC3E}">
        <p14:creationId xmlns:p14="http://schemas.microsoft.com/office/powerpoint/2010/main" val="19982096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BA8BF3-790F-4966-B7BE-C6C832DD1840}" type="datetime5">
              <a:rPr lang="en-US" smtClean="0"/>
              <a:t>25-Oct-23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a:t>Trang </a:t>
            </a:r>
            <a:fld id="{ADA9B7FD-F2EE-41F6-8343-9D87AC07EB9C}" type="slidenum">
              <a:rPr lang="en-US" smtClean="0"/>
              <a:pPr/>
              <a:t>‹#›</a:t>
            </a:fld>
            <a:endParaRPr lang="en-US" dirty="0"/>
          </a:p>
        </p:txBody>
      </p:sp>
    </p:spTree>
    <p:extLst>
      <p:ext uri="{BB962C8B-B14F-4D97-AF65-F5344CB8AC3E}">
        <p14:creationId xmlns:p14="http://schemas.microsoft.com/office/powerpoint/2010/main" val="279324179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00A6A-670A-477F-A9E3-778CF7838BC1}" type="datetime5">
              <a:rPr lang="en-US" smtClean="0"/>
              <a:t>25-Oct-23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a:t>Trang </a:t>
            </a:r>
            <a:fld id="{ADA9B7FD-F2EE-41F6-8343-9D87AC07EB9C}" type="slidenum">
              <a:rPr lang="en-US" smtClean="0"/>
              <a:pPr/>
              <a:t>‹#›</a:t>
            </a:fld>
            <a:endParaRPr lang="en-US" dirty="0"/>
          </a:p>
        </p:txBody>
      </p:sp>
    </p:spTree>
    <p:extLst>
      <p:ext uri="{BB962C8B-B14F-4D97-AF65-F5344CB8AC3E}">
        <p14:creationId xmlns:p14="http://schemas.microsoft.com/office/powerpoint/2010/main" val="17060202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48B524-F0B3-4F13-89EA-2C1ADD9D7559}" type="datetime5">
              <a:rPr lang="en-US" smtClean="0"/>
              <a:t>25-Oct-23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r>
              <a:rPr lang="en-US"/>
              <a:t>Trang </a:t>
            </a:r>
            <a:fld id="{ADA9B7FD-F2EE-41F6-8343-9D87AC07EB9C}" type="slidenum">
              <a:rPr lang="en-US" smtClean="0"/>
              <a:pPr/>
              <a:t>‹#›</a:t>
            </a:fld>
            <a:endParaRPr lang="en-US" dirty="0"/>
          </a:p>
        </p:txBody>
      </p:sp>
    </p:spTree>
    <p:extLst>
      <p:ext uri="{BB962C8B-B14F-4D97-AF65-F5344CB8AC3E}">
        <p14:creationId xmlns:p14="http://schemas.microsoft.com/office/powerpoint/2010/main" val="395092253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11B17C-BD11-4E2A-AFE2-BF52C2F8CB63}" type="datetime5">
              <a:rPr lang="en-US" smtClean="0"/>
              <a:t>25-Oct-23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a:t>Trang </a:t>
            </a:r>
            <a:fld id="{ADA9B7FD-F2EE-41F6-8343-9D87AC07EB9C}" type="slidenum">
              <a:rPr lang="en-US" smtClean="0"/>
              <a:pPr/>
              <a:t>‹#›</a:t>
            </a:fld>
            <a:endParaRPr lang="en-US" dirty="0"/>
          </a:p>
        </p:txBody>
      </p:sp>
    </p:spTree>
    <p:extLst>
      <p:ext uri="{BB962C8B-B14F-4D97-AF65-F5344CB8AC3E}">
        <p14:creationId xmlns:p14="http://schemas.microsoft.com/office/powerpoint/2010/main" val="25049191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35F4B8-BC0E-41EE-8BD9-B7393C7D675C}" type="datetime5">
              <a:rPr lang="en-US" smtClean="0"/>
              <a:t>25-Oct-23</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r>
              <a:rPr lang="en-US"/>
              <a:t>Trang </a:t>
            </a:r>
            <a:fld id="{ADA9B7FD-F2EE-41F6-8343-9D87AC07EB9C}" type="slidenum">
              <a:rPr lang="en-US" smtClean="0"/>
              <a:pPr/>
              <a:t>‹#›</a:t>
            </a:fld>
            <a:endParaRPr lang="en-US" dirty="0"/>
          </a:p>
        </p:txBody>
      </p:sp>
    </p:spTree>
    <p:extLst>
      <p:ext uri="{BB962C8B-B14F-4D97-AF65-F5344CB8AC3E}">
        <p14:creationId xmlns:p14="http://schemas.microsoft.com/office/powerpoint/2010/main" val="254810232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eu de va no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143000"/>
            <a:ext cx="10972800" cy="5029200"/>
          </a:xfrm>
        </p:spPr>
        <p:txBody>
          <a:bodyPr/>
          <a:lstStyle>
            <a:lvl1pPr marL="457200" indent="-457200" algn="l">
              <a:spcBef>
                <a:spcPts val="600"/>
              </a:spcBef>
              <a:spcAft>
                <a:spcPts val="600"/>
              </a:spcAft>
              <a:defRPr>
                <a:solidFill>
                  <a:schemeClr val="tx1">
                    <a:lumMod val="85000"/>
                    <a:lumOff val="15000"/>
                  </a:schemeClr>
                </a:solidFill>
              </a:defRPr>
            </a:lvl1pPr>
            <a:lvl2pPr marL="742950" indent="-285750">
              <a:spcBef>
                <a:spcPts val="300"/>
              </a:spcBef>
              <a:spcAft>
                <a:spcPts val="300"/>
              </a:spcAft>
              <a:buFont typeface="Arial" pitchFamily="34" charset="0"/>
              <a:buChar char="-"/>
              <a:defRPr lang="en-US" sz="2800" b="0" kern="1200" smtClean="0">
                <a:solidFill>
                  <a:schemeClr val="tx1">
                    <a:lumMod val="85000"/>
                    <a:lumOff val="15000"/>
                  </a:schemeClr>
                </a:solidFill>
                <a:latin typeface="Arial" pitchFamily="34" charset="0"/>
                <a:ea typeface="+mn-ea"/>
                <a:cs typeface="Arial" pitchFamily="34" charset="0"/>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1"/>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403977"/>
            <a:ext cx="2844800" cy="365125"/>
          </a:xfrm>
        </p:spPr>
        <p:txBody>
          <a:bodyPr/>
          <a:lstStyle>
            <a:lvl1pPr>
              <a:defRPr/>
            </a:lvl1pPr>
          </a:lstStyle>
          <a:p>
            <a:pPr>
              <a:defRPr/>
            </a:pPr>
            <a:fld id="{4DA95145-8002-4EB7-BEF8-31E4EB15B149}" type="datetime5">
              <a:rPr lang="en-US" smtClean="0"/>
              <a:t>25-Oct-23</a:t>
            </a:fld>
            <a:endParaRPr lang="en-US"/>
          </a:p>
        </p:txBody>
      </p:sp>
      <p:sp>
        <p:nvSpPr>
          <p:cNvPr id="5" name="Footer Placeholder 4"/>
          <p:cNvSpPr>
            <a:spLocks noGrp="1"/>
          </p:cNvSpPr>
          <p:nvPr>
            <p:ph type="ftr" sz="quarter" idx="11"/>
          </p:nvPr>
        </p:nvSpPr>
        <p:spPr>
          <a:xfrm>
            <a:off x="4165600" y="6403977"/>
            <a:ext cx="3860800" cy="365125"/>
          </a:xfr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8737600" y="6403977"/>
            <a:ext cx="2844800" cy="365125"/>
          </a:xfrm>
        </p:spPr>
        <p:txBody>
          <a:bodyPr/>
          <a:lstStyle>
            <a:lvl1pPr>
              <a:defRPr/>
            </a:lvl1pPr>
          </a:lstStyle>
          <a:p>
            <a:pPr>
              <a:defRPr/>
            </a:pPr>
            <a:r>
              <a:rPr lang="en-US" altLang="ar-AE"/>
              <a:t>Trang </a:t>
            </a:r>
            <a:fld id="{4E566A7C-7418-4D92-B3E7-5C0F72286934}" type="slidenum">
              <a:rPr lang="en-US" altLang="ar-AE"/>
              <a:pPr>
                <a:defRPr/>
              </a:pPr>
              <a:t>‹#›</a:t>
            </a:fld>
            <a:endParaRPr lang="en-US" altLang="ar-AE"/>
          </a:p>
        </p:txBody>
      </p:sp>
    </p:spTree>
    <p:extLst>
      <p:ext uri="{BB962C8B-B14F-4D97-AF65-F5344CB8AC3E}">
        <p14:creationId xmlns:p14="http://schemas.microsoft.com/office/powerpoint/2010/main" val="891431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EBDA04-D64E-40CC-8572-2B01F721446D}" type="datetime5">
              <a:rPr lang="en-US" smtClean="0"/>
              <a:t>25-Oct-23</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a:t>Trang </a:t>
            </a:r>
            <a:fld id="{ADA9B7FD-F2EE-41F6-8343-9D87AC07EB9C}" type="slidenum">
              <a:rPr lang="en-US" smtClean="0"/>
              <a:pPr/>
              <a:t>‹#›</a:t>
            </a:fld>
            <a:endParaRPr lang="en-US" dirty="0"/>
          </a:p>
        </p:txBody>
      </p:sp>
    </p:spTree>
    <p:extLst>
      <p:ext uri="{BB962C8B-B14F-4D97-AF65-F5344CB8AC3E}">
        <p14:creationId xmlns:p14="http://schemas.microsoft.com/office/powerpoint/2010/main" val="8417033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5B0664-0F4D-4737-A14D-0863414B6B47}" type="datetime5">
              <a:rPr lang="en-US" smtClean="0"/>
              <a:t>25-Oct-23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a:t>Trang </a:t>
            </a:r>
            <a:fld id="{ADA9B7FD-F2EE-41F6-8343-9D87AC07EB9C}" type="slidenum">
              <a:rPr lang="en-US" smtClean="0"/>
              <a:pPr/>
              <a:t>‹#›</a:t>
            </a:fld>
            <a:endParaRPr lang="en-US" dirty="0"/>
          </a:p>
        </p:txBody>
      </p:sp>
    </p:spTree>
    <p:extLst>
      <p:ext uri="{BB962C8B-B14F-4D97-AF65-F5344CB8AC3E}">
        <p14:creationId xmlns:p14="http://schemas.microsoft.com/office/powerpoint/2010/main" val="42813368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38FA14-84A9-4F9F-BDEE-0003F14A0382}" type="datetime5">
              <a:rPr lang="en-US" smtClean="0"/>
              <a:t>25-Oct-23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a:t>Trang </a:t>
            </a:r>
            <a:fld id="{ADA9B7FD-F2EE-41F6-8343-9D87AC07EB9C}" type="slidenum">
              <a:rPr lang="en-US" smtClean="0"/>
              <a:pPr/>
              <a:t>‹#›</a:t>
            </a:fld>
            <a:endParaRPr lang="en-US" dirty="0"/>
          </a:p>
        </p:txBody>
      </p:sp>
    </p:spTree>
    <p:extLst>
      <p:ext uri="{BB962C8B-B14F-4D97-AF65-F5344CB8AC3E}">
        <p14:creationId xmlns:p14="http://schemas.microsoft.com/office/powerpoint/2010/main" val="37802288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5DBE1E-F404-4287-B1E9-84568FE230F1}" type="datetime5">
              <a:rPr lang="en-US" smtClean="0"/>
              <a:t>25-Oct-23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a:t>Trang </a:t>
            </a:r>
            <a:fld id="{ADA9B7FD-F2EE-41F6-8343-9D87AC07EB9C}" type="slidenum">
              <a:rPr lang="en-US" smtClean="0"/>
              <a:pPr/>
              <a:t>‹#›</a:t>
            </a:fld>
            <a:endParaRPr lang="en-US" dirty="0"/>
          </a:p>
        </p:txBody>
      </p:sp>
    </p:spTree>
    <p:extLst>
      <p:ext uri="{BB962C8B-B14F-4D97-AF65-F5344CB8AC3E}">
        <p14:creationId xmlns:p14="http://schemas.microsoft.com/office/powerpoint/2010/main" val="50664699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C21EAD-91E9-4B50-8094-41678F90865A}" type="datetime5">
              <a:rPr lang="en-US" smtClean="0"/>
              <a:t>25-Oct-23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a:t>Trang </a:t>
            </a:r>
            <a:fld id="{ADA9B7FD-F2EE-41F6-8343-9D87AC07EB9C}" type="slidenum">
              <a:rPr lang="en-US" smtClean="0"/>
              <a:pPr/>
              <a:t>‹#›</a:t>
            </a:fld>
            <a:endParaRPr lang="en-US" dirty="0"/>
          </a:p>
        </p:txBody>
      </p:sp>
    </p:spTree>
    <p:extLst>
      <p:ext uri="{BB962C8B-B14F-4D97-AF65-F5344CB8AC3E}">
        <p14:creationId xmlns:p14="http://schemas.microsoft.com/office/powerpoint/2010/main" val="91685511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inh anh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B4271A43-DFB7-4CD4-B5D9-173EE225560E}" type="datetime5">
              <a:rPr lang="en-US" smtClean="0"/>
              <a:t>25-Oct-23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r>
              <a:rPr lang="en-US" altLang="ar-AE"/>
              <a:t>Trang </a:t>
            </a:r>
            <a:fld id="{0B604B03-FFCB-4C60-BE18-7BFC894D3A0C}" type="slidenum">
              <a:rPr lang="en-US" altLang="ar-AE"/>
              <a:pPr>
                <a:defRPr/>
              </a:pPr>
              <a:t>‹#›</a:t>
            </a:fld>
            <a:endParaRPr lang="en-US" altLang="ar-AE"/>
          </a:p>
        </p:txBody>
      </p:sp>
    </p:spTree>
    <p:extLst>
      <p:ext uri="{BB962C8B-B14F-4D97-AF65-F5344CB8AC3E}">
        <p14:creationId xmlns:p14="http://schemas.microsoft.com/office/powerpoint/2010/main" val="3712032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inh anh 2">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268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8102655-A1EF-4166-8108-5BF785CA99EC}" type="datetime5">
              <a:rPr lang="en-US" smtClean="0"/>
              <a:t>25-Oct-23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8D4BFB0-CB03-46F5-B2F2-6FF9661679C0}" type="slidenum">
              <a:rPr lang="en-US" altLang="ar-AE"/>
              <a:pPr>
                <a:defRPr/>
              </a:pPr>
              <a:t>‹#›</a:t>
            </a:fld>
            <a:endParaRPr lang="en-US" altLang="ar-AE"/>
          </a:p>
        </p:txBody>
      </p:sp>
    </p:spTree>
    <p:extLst>
      <p:ext uri="{BB962C8B-B14F-4D97-AF65-F5344CB8AC3E}">
        <p14:creationId xmlns:p14="http://schemas.microsoft.com/office/powerpoint/2010/main" val="16333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fld id="{F59F01FE-2D84-47A2-9591-ABC276C43EA4}" type="datetime5">
              <a:rPr lang="en-US" smtClean="0"/>
              <a:t>25-Oct-23</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565F192A-6211-495C-909F-6F9FBD8873A2}" type="slidenum">
              <a:rPr lang="en-US" altLang="ar-AE"/>
              <a:pPr>
                <a:defRPr/>
              </a:pPr>
              <a:t>‹#›</a:t>
            </a:fld>
            <a:endParaRPr lang="en-US" altLang="ar-AE"/>
          </a:p>
        </p:txBody>
      </p:sp>
    </p:spTree>
    <p:extLst>
      <p:ext uri="{BB962C8B-B14F-4D97-AF65-F5344CB8AC3E}">
        <p14:creationId xmlns:p14="http://schemas.microsoft.com/office/powerpoint/2010/main" val="1066593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fld id="{854132DE-F34A-4DC4-B83E-7C66FA793D3C}" type="datetime5">
              <a:rPr lang="en-US" smtClean="0"/>
              <a:t>25-Oct-23</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952BA1E2-BD35-486B-90E4-D9A3AC269B6B}" type="slidenum">
              <a:rPr lang="en-US" altLang="ar-AE"/>
              <a:pPr>
                <a:defRPr/>
              </a:pPr>
              <a:t>‹#›</a:t>
            </a:fld>
            <a:endParaRPr lang="en-US" altLang="ar-AE"/>
          </a:p>
        </p:txBody>
      </p:sp>
    </p:spTree>
    <p:extLst>
      <p:ext uri="{BB962C8B-B14F-4D97-AF65-F5344CB8AC3E}">
        <p14:creationId xmlns:p14="http://schemas.microsoft.com/office/powerpoint/2010/main" val="1876986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fld id="{F973ECCB-1D23-48C1-984D-D2C1634CC087}" type="datetime5">
              <a:rPr lang="en-US" smtClean="0"/>
              <a:t>25-Oct-23</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3FF63-21D5-4B69-B15A-68C5595E4B94}" type="slidenum">
              <a:rPr lang="en-US" altLang="ar-AE"/>
              <a:pPr>
                <a:defRPr/>
              </a:pPr>
              <a:t>‹#›</a:t>
            </a:fld>
            <a:endParaRPr lang="en-US" altLang="ar-AE"/>
          </a:p>
        </p:txBody>
      </p:sp>
    </p:spTree>
    <p:extLst>
      <p:ext uri="{BB962C8B-B14F-4D97-AF65-F5344CB8AC3E}">
        <p14:creationId xmlns:p14="http://schemas.microsoft.com/office/powerpoint/2010/main" val="334514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B4707FA2-B26C-47F8-9E5E-2484907497D9}" type="datetime5">
              <a:rPr lang="en-US" smtClean="0"/>
              <a:t>25-Oct-23</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0B5B2C73-D676-4B42-A967-A90D20E14E94}" type="slidenum">
              <a:rPr lang="en-US" altLang="ar-AE"/>
              <a:pPr>
                <a:defRPr/>
              </a:pPr>
              <a:t>‹#›</a:t>
            </a:fld>
            <a:endParaRPr lang="en-US" altLang="ar-AE"/>
          </a:p>
        </p:txBody>
      </p:sp>
    </p:spTree>
    <p:extLst>
      <p:ext uri="{BB962C8B-B14F-4D97-AF65-F5344CB8AC3E}">
        <p14:creationId xmlns:p14="http://schemas.microsoft.com/office/powerpoint/2010/main" val="752880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gif"/><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401"/>
            <a:ext cx="10972800" cy="639763"/>
          </a:xfrm>
          <a:prstGeom prst="rect">
            <a:avLst/>
          </a:prstGeom>
        </p:spPr>
        <p:txBody>
          <a:bodyPr vert="horz" lIns="91440" tIns="45720" rIns="91440" bIns="45720" rtlCol="0" anchor="ctr">
            <a:noAutofit/>
          </a:bodyPr>
          <a:lstStyle/>
          <a:p>
            <a:r>
              <a:rPr lang="en-US"/>
              <a:t>Click to edit Master title style</a:t>
            </a:r>
          </a:p>
        </p:txBody>
      </p:sp>
      <p:sp>
        <p:nvSpPr>
          <p:cNvPr id="2051" name="Text Placeholder 2"/>
          <p:cNvSpPr>
            <a:spLocks noGrp="1"/>
          </p:cNvSpPr>
          <p:nvPr>
            <p:ph type="body" idx="1"/>
          </p:nvPr>
        </p:nvSpPr>
        <p:spPr bwMode="auto">
          <a:xfrm>
            <a:off x="609600" y="1066800"/>
            <a:ext cx="109728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1"/>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400" b="1">
                <a:solidFill>
                  <a:srgbClr val="FFFFFF"/>
                </a:solidFill>
                <a:latin typeface="Arial" charset="0"/>
                <a:cs typeface="Arial" charset="0"/>
              </a:defRPr>
            </a:lvl1pPr>
          </a:lstStyle>
          <a:p>
            <a:pPr fontAlgn="base">
              <a:spcBef>
                <a:spcPct val="0"/>
              </a:spcBef>
              <a:spcAft>
                <a:spcPct val="0"/>
              </a:spcAft>
              <a:defRPr/>
            </a:pPr>
            <a:fld id="{09BFC570-842A-4E22-9E7B-B60FE227F187}" type="datetime5">
              <a:rPr lang="en-US" smtClean="0"/>
              <a:t>25-Oct-23</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400" b="1">
                <a:solidFill>
                  <a:srgbClr val="FFFFFF"/>
                </a:solidFill>
                <a:latin typeface="Arial" charset="0"/>
                <a:cs typeface="Arial" charset="0"/>
              </a:defRPr>
            </a:lvl1pPr>
          </a:lstStyle>
          <a:p>
            <a:pPr fontAlgn="base">
              <a:spcBef>
                <a:spcPct val="0"/>
              </a:spcBef>
              <a:spcAft>
                <a:spcPct val="0"/>
              </a:spcAft>
              <a:defRPr/>
            </a:pPr>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400" b="1">
                <a:solidFill>
                  <a:srgbClr val="FFFFFF"/>
                </a:solidFill>
              </a:defRPr>
            </a:lvl1pPr>
          </a:lstStyle>
          <a:p>
            <a:pPr fontAlgn="base">
              <a:spcBef>
                <a:spcPct val="0"/>
              </a:spcBef>
              <a:spcAft>
                <a:spcPct val="0"/>
              </a:spcAft>
              <a:defRPr/>
            </a:pPr>
            <a:r>
              <a:rPr lang="en-US" altLang="ar-AE">
                <a:latin typeface="Arial" panose="020B0604020202020204" pitchFamily="34" charset="0"/>
              </a:rPr>
              <a:t>Trang </a:t>
            </a:r>
            <a:fld id="{4032C737-479F-4679-BA73-28E1C01B9042}" type="slidenum">
              <a:rPr lang="en-US" altLang="ar-AE">
                <a:latin typeface="Arial" panose="020B0604020202020204" pitchFamily="34" charset="0"/>
              </a:rPr>
              <a:pPr fontAlgn="base">
                <a:spcBef>
                  <a:spcPct val="0"/>
                </a:spcBef>
                <a:spcAft>
                  <a:spcPct val="0"/>
                </a:spcAft>
                <a:defRPr/>
              </a:pPr>
              <a:t>‹#›</a:t>
            </a:fld>
            <a:endParaRPr lang="en-US" altLang="ar-AE">
              <a:latin typeface="Arial" panose="020B0604020202020204" pitchFamily="34" charset="0"/>
            </a:endParaRPr>
          </a:p>
        </p:txBody>
      </p:sp>
    </p:spTree>
    <p:extLst>
      <p:ext uri="{BB962C8B-B14F-4D97-AF65-F5344CB8AC3E}">
        <p14:creationId xmlns:p14="http://schemas.microsoft.com/office/powerpoint/2010/main" val="26139555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rtl="0" eaLnBrk="0" fontAlgn="base" hangingPunct="0">
        <a:spcBef>
          <a:spcPct val="0"/>
        </a:spcBef>
        <a:spcAft>
          <a:spcPct val="0"/>
        </a:spcAft>
        <a:defRPr sz="3200" b="1" kern="1200">
          <a:solidFill>
            <a:schemeClr val="bg1"/>
          </a:solidFill>
          <a:effectLst>
            <a:outerShdw blurRad="38100" dist="38100" dir="2700000" algn="tl">
              <a:srgbClr val="000000">
                <a:alpha val="43137"/>
              </a:srgbClr>
            </a:outerShdw>
          </a:effectLst>
          <a:latin typeface="Arial" pitchFamily="34" charset="0"/>
          <a:ea typeface="+mj-ea"/>
          <a:cs typeface="Arial" pitchFamily="34" charset="0"/>
        </a:defRPr>
      </a:lvl1pPr>
      <a:lvl2pPr algn="l" rtl="0" eaLnBrk="0" fontAlgn="base" hangingPunct="0">
        <a:spcBef>
          <a:spcPct val="0"/>
        </a:spcBef>
        <a:spcAft>
          <a:spcPct val="0"/>
        </a:spcAft>
        <a:defRPr sz="3200" b="1">
          <a:solidFill>
            <a:schemeClr val="bg1"/>
          </a:solidFill>
          <a:latin typeface="Arial" charset="0"/>
          <a:cs typeface="Arial" charset="0"/>
        </a:defRPr>
      </a:lvl2pPr>
      <a:lvl3pPr algn="l" rtl="0" eaLnBrk="0" fontAlgn="base" hangingPunct="0">
        <a:spcBef>
          <a:spcPct val="0"/>
        </a:spcBef>
        <a:spcAft>
          <a:spcPct val="0"/>
        </a:spcAft>
        <a:defRPr sz="3200" b="1">
          <a:solidFill>
            <a:schemeClr val="bg1"/>
          </a:solidFill>
          <a:latin typeface="Arial" charset="0"/>
          <a:cs typeface="Arial" charset="0"/>
        </a:defRPr>
      </a:lvl3pPr>
      <a:lvl4pPr algn="l" rtl="0" eaLnBrk="0" fontAlgn="base" hangingPunct="0">
        <a:spcBef>
          <a:spcPct val="0"/>
        </a:spcBef>
        <a:spcAft>
          <a:spcPct val="0"/>
        </a:spcAft>
        <a:defRPr sz="3200" b="1">
          <a:solidFill>
            <a:schemeClr val="bg1"/>
          </a:solidFill>
          <a:latin typeface="Arial" charset="0"/>
          <a:cs typeface="Arial" charset="0"/>
        </a:defRPr>
      </a:lvl4pPr>
      <a:lvl5pPr algn="l" rtl="0" eaLnBrk="0" fontAlgn="base" hangingPunct="0">
        <a:spcBef>
          <a:spcPct val="0"/>
        </a:spcBef>
        <a:spcAft>
          <a:spcPct val="0"/>
        </a:spcAft>
        <a:defRPr sz="3200" b="1">
          <a:solidFill>
            <a:schemeClr val="bg1"/>
          </a:solidFill>
          <a:latin typeface="Arial" charset="0"/>
          <a:cs typeface="Arial" charset="0"/>
        </a:defRPr>
      </a:lvl5pPr>
      <a:lvl6pPr marL="457200" algn="l" rtl="0" fontAlgn="base">
        <a:spcBef>
          <a:spcPct val="0"/>
        </a:spcBef>
        <a:spcAft>
          <a:spcPct val="0"/>
        </a:spcAft>
        <a:defRPr sz="3200" b="1">
          <a:solidFill>
            <a:schemeClr val="bg1"/>
          </a:solidFill>
          <a:latin typeface="Arial" charset="0"/>
          <a:cs typeface="Arial" charset="0"/>
        </a:defRPr>
      </a:lvl6pPr>
      <a:lvl7pPr marL="914400" algn="l" rtl="0" fontAlgn="base">
        <a:spcBef>
          <a:spcPct val="0"/>
        </a:spcBef>
        <a:spcAft>
          <a:spcPct val="0"/>
        </a:spcAft>
        <a:defRPr sz="3200" b="1">
          <a:solidFill>
            <a:schemeClr val="bg1"/>
          </a:solidFill>
          <a:latin typeface="Arial" charset="0"/>
          <a:cs typeface="Arial" charset="0"/>
        </a:defRPr>
      </a:lvl7pPr>
      <a:lvl8pPr marL="1371600" algn="l" rtl="0" fontAlgn="base">
        <a:spcBef>
          <a:spcPct val="0"/>
        </a:spcBef>
        <a:spcAft>
          <a:spcPct val="0"/>
        </a:spcAft>
        <a:defRPr sz="3200" b="1">
          <a:solidFill>
            <a:schemeClr val="bg1"/>
          </a:solidFill>
          <a:latin typeface="Arial" charset="0"/>
          <a:cs typeface="Arial" charset="0"/>
        </a:defRPr>
      </a:lvl8pPr>
      <a:lvl9pPr marL="1828800" algn="l" rtl="0" fontAlgn="base">
        <a:spcBef>
          <a:spcPct val="0"/>
        </a:spcBef>
        <a:spcAft>
          <a:spcPct val="0"/>
        </a:spcAft>
        <a:defRPr sz="3200" b="1">
          <a:solidFill>
            <a:schemeClr val="bg1"/>
          </a:solidFill>
          <a:latin typeface="Arial" charset="0"/>
          <a:cs typeface="Arial" charset="0"/>
        </a:defRPr>
      </a:lvl9pPr>
    </p:titleStyle>
    <p:bodyStyle>
      <a:lvl1pPr marL="457200" indent="-457200" algn="just" rtl="0" eaLnBrk="0" fontAlgn="base" hangingPunct="0">
        <a:spcBef>
          <a:spcPts val="25"/>
        </a:spcBef>
        <a:spcAft>
          <a:spcPts val="25"/>
        </a:spcAft>
        <a:buFont typeface="Wingdings" panose="05000000000000000000" pitchFamily="2" charset="2"/>
        <a:buChar char="§"/>
        <a:defRPr sz="3000" kern="1200">
          <a:solidFill>
            <a:srgbClr val="262626"/>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lang="en-US" sz="2800" kern="1200">
          <a:solidFill>
            <a:srgbClr val="262626"/>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262626"/>
          </a:solidFill>
          <a:latin typeface="+mn-lt"/>
          <a:ea typeface="+mn-ea"/>
          <a:cs typeface="Arial"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262626"/>
          </a:solidFill>
          <a:latin typeface="+mn-lt"/>
          <a:ea typeface="+mn-ea"/>
          <a:cs typeface="Arial"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262626"/>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C437D5-11B2-465E-BBBA-3B4E35142072}" type="datetime5">
              <a:rPr lang="en-US" smtClean="0"/>
              <a:t>25-Oct-23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Trang </a:t>
            </a:r>
            <a:fld id="{ADA9B7FD-F2EE-41F6-8343-9D87AC07EB9C}" type="slidenum">
              <a:rPr lang="en-US" smtClean="0"/>
              <a:pPr/>
              <a:t>‹#›</a:t>
            </a:fld>
            <a:endParaRPr lang="en-US" dirty="0"/>
          </a:p>
        </p:txBody>
      </p:sp>
      <p:sp>
        <p:nvSpPr>
          <p:cNvPr id="7" name="Rectangle 6"/>
          <p:cNvSpPr/>
          <p:nvPr userDrawn="1"/>
        </p:nvSpPr>
        <p:spPr>
          <a:xfrm>
            <a:off x="0" y="6544639"/>
            <a:ext cx="12192000" cy="303088"/>
          </a:xfrm>
          <a:prstGeom prst="rect">
            <a:avLst/>
          </a:prstGeom>
          <a:solidFill>
            <a:srgbClr val="CD1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762000"/>
          </a:xfrm>
          <a:prstGeom prst="rect">
            <a:avLst/>
          </a:prstGeom>
        </p:spPr>
      </p:pic>
    </p:spTree>
    <p:extLst>
      <p:ext uri="{BB962C8B-B14F-4D97-AF65-F5344CB8AC3E}">
        <p14:creationId xmlns:p14="http://schemas.microsoft.com/office/powerpoint/2010/main" val="182595124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notesSlide" Target="../notesSlides/notesSlide1.xml"/><Relationship Id="rId7"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audio" Target="file:///F:\PHONG%20CHONG%20MA%20TUY%20HIV%20-%20AIDS%20(%20Thanh%20pho)%202008-2009\TRUYEN%20THONG%20MA%20TUY\Mo%20uoc%20ngay%20mai.mp3" TargetMode="External"/><Relationship Id="rId6" Type="http://schemas.openxmlformats.org/officeDocument/2006/relationships/image" Target="../media/image6.wmf"/><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hyperlink" Target="http://images.google.com.vn/imgres?imgurl=http://img5.imageshack.us/img5/8122/skdksruddk24a98759.gif&amp;imgrefurl=http://vn.myblog.yahoo.com/khuc_tinh_tan_vo/article?mid%3D895&amp;usg=__QQOo7Lm-Urqbf7dw39hJES10Xz4=&amp;h=426&amp;w=567&amp;sz=145&amp;hl=vi&amp;start=404&amp;um=1&amp;tbnid=el_W5kgVFfTwWM:&amp;tbnh=101&amp;tbnw=134&amp;prev=/images?q%3Dhinh%2Bnen%26ndsp%3D20%26hl%3Dvi%26sa%3DN%26start%3D400%26um%3D1" TargetMode="External"/><Relationship Id="rId9" Type="http://schemas.openxmlformats.org/officeDocument/2006/relationships/image" Target="../media/image9.gif"/></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27.jpe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30.jfif"/><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notesSlide" Target="../notesSlides/notesSlide10.xml"/><Relationship Id="rId7" Type="http://schemas.openxmlformats.org/officeDocument/2006/relationships/image" Target="../media/image9.gif"/><Relationship Id="rId2" Type="http://schemas.openxmlformats.org/officeDocument/2006/relationships/slideLayout" Target="../slideLayouts/slideLayout20.xml"/><Relationship Id="rId1" Type="http://schemas.openxmlformats.org/officeDocument/2006/relationships/audio" Target="file:///F:\PHONG%20CHONG%20MA%20TUY%20HIV%20-%20AIDS%20(%20Thanh%20pho)%202008-2009\TRUYEN%20THONG%20MA%20TUY\Mo%20uoc%20ngay%20mai.mp3" TargetMode="External"/><Relationship Id="rId6" Type="http://schemas.openxmlformats.org/officeDocument/2006/relationships/image" Target="../media/image8.wmf"/><Relationship Id="rId5" Type="http://schemas.openxmlformats.org/officeDocument/2006/relationships/image" Target="../media/image7.png"/><Relationship Id="rId4" Type="http://schemas.openxmlformats.org/officeDocument/2006/relationships/image" Target="../media/image6.wmf"/><Relationship Id="rId9" Type="http://schemas.openxmlformats.org/officeDocument/2006/relationships/image" Target="../media/image3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5.xml"/><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40.jfif"/><Relationship Id="rId2" Type="http://schemas.openxmlformats.org/officeDocument/2006/relationships/image" Target="../media/image39.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notesSlide" Target="../notesSlides/notesSlide11.xml"/><Relationship Id="rId7" Type="http://schemas.openxmlformats.org/officeDocument/2006/relationships/image" Target="../media/image9.gif"/><Relationship Id="rId2" Type="http://schemas.openxmlformats.org/officeDocument/2006/relationships/slideLayout" Target="../slideLayouts/slideLayout20.xml"/><Relationship Id="rId1" Type="http://schemas.openxmlformats.org/officeDocument/2006/relationships/audio" Target="file:///F:\PHONG%20CHONG%20MA%20TUY%20HIV%20-%20AIDS%20(%20Thanh%20pho)%202008-2009\TRUYEN%20THONG%20MA%20TUY\Mo%20uoc%20ngay%20mai.mp3" TargetMode="External"/><Relationship Id="rId6" Type="http://schemas.openxmlformats.org/officeDocument/2006/relationships/image" Target="../media/image8.wmf"/><Relationship Id="rId5" Type="http://schemas.openxmlformats.org/officeDocument/2006/relationships/image" Target="../media/image7.png"/><Relationship Id="rId4" Type="http://schemas.openxmlformats.org/officeDocument/2006/relationships/image" Target="../media/image6.wmf"/><Relationship Id="rId9" Type="http://schemas.openxmlformats.org/officeDocument/2006/relationships/image" Target="../media/image3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jfif"/><Relationship Id="rId2" Type="http://schemas.openxmlformats.org/officeDocument/2006/relationships/image" Target="../media/image13.jpeg"/><Relationship Id="rId1" Type="http://schemas.openxmlformats.org/officeDocument/2006/relationships/slideLayout" Target="../slideLayouts/slideLayout15.xml"/><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notesSlide" Target="../notesSlides/notesSlide4.xml"/><Relationship Id="rId7" Type="http://schemas.openxmlformats.org/officeDocument/2006/relationships/image" Target="../media/image7.png"/><Relationship Id="rId2" Type="http://schemas.openxmlformats.org/officeDocument/2006/relationships/slideLayout" Target="../slideLayouts/slideLayout20.xml"/><Relationship Id="rId1" Type="http://schemas.openxmlformats.org/officeDocument/2006/relationships/audio" Target="file:///F:\PHONG%20CHONG%20MA%20TUY%20HIV%20-%20AIDS%20(%20Thanh%20pho)%202008-2009\TRUYEN%20THONG%20MA%20TUY\Mo%20uoc%20ngay%20mai.mp3" TargetMode="External"/><Relationship Id="rId6" Type="http://schemas.openxmlformats.org/officeDocument/2006/relationships/image" Target="../media/image6.wmf"/><Relationship Id="rId11" Type="http://schemas.openxmlformats.org/officeDocument/2006/relationships/image" Target="../media/image17.jfif"/><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hyperlink" Target="http://images.google.com.vn/imgres?imgurl=http://img5.imageshack.us/img5/8122/skdksruddk24a98759.gif&amp;imgrefurl=http://vn.myblog.yahoo.com/khuc_tinh_tan_vo/article?mid%3D895&amp;usg=__QQOo7Lm-Urqbf7dw39hJES10Xz4=&amp;h=426&amp;w=567&amp;sz=145&amp;hl=vi&amp;start=404&amp;um=1&amp;tbnid=el_W5kgVFfTwWM:&amp;tbnh=101&amp;tbnw=134&amp;prev=/images?q%3Dhinh%2Bnen%26ndsp%3D20%26hl%3Dvi%26sa%3DN%26start%3D400%26um%3D1" TargetMode="External"/><Relationship Id="rId9" Type="http://schemas.openxmlformats.org/officeDocument/2006/relationships/image" Target="../media/image9.gif"/></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Slide Number Placeholder 3"/>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CC1CCCD-8FE2-4364-B8B5-338CA069CD8A}" type="slidenum">
              <a:rPr lang="en-US" altLang="en-US" sz="1400"/>
              <a:pPr>
                <a:spcBef>
                  <a:spcPct val="0"/>
                </a:spcBef>
                <a:buFontTx/>
                <a:buNone/>
              </a:pPr>
              <a:t>1</a:t>
            </a:fld>
            <a:endParaRPr lang="en-US" altLang="en-US" sz="1400"/>
          </a:p>
        </p:txBody>
      </p:sp>
      <p:pic>
        <p:nvPicPr>
          <p:cNvPr id="4099" name="Picture 36" descr="skdksruddk24a98759">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9" y="92796"/>
            <a:ext cx="9144002" cy="6765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2"/>
          <p:cNvSpPr>
            <a:spLocks noChangeArrowheads="1"/>
          </p:cNvSpPr>
          <p:nvPr/>
        </p:nvSpPr>
        <p:spPr bwMode="auto">
          <a:xfrm>
            <a:off x="1524000" y="0"/>
            <a:ext cx="10552386" cy="6858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vi-VN" altLang="en-US" sz="1800" b="1"/>
          </a:p>
        </p:txBody>
      </p:sp>
      <p:sp>
        <p:nvSpPr>
          <p:cNvPr id="78851" name="AutoShape 3"/>
          <p:cNvSpPr>
            <a:spLocks noChangeArrowheads="1"/>
          </p:cNvSpPr>
          <p:nvPr/>
        </p:nvSpPr>
        <p:spPr bwMode="auto">
          <a:xfrm>
            <a:off x="8839201" y="4876801"/>
            <a:ext cx="428625" cy="409575"/>
          </a:xfrm>
          <a:prstGeom prst="irregularSeal1">
            <a:avLst/>
          </a:prstGeom>
          <a:gradFill rotWithShape="1">
            <a:gsLst>
              <a:gs pos="0">
                <a:srgbClr val="E6F8A6">
                  <a:alpha val="62000"/>
                </a:srgbClr>
              </a:gs>
              <a:gs pos="100000">
                <a:srgbClr val="FF00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latin typeface="Times New Roman" panose="02020603050405020304" pitchFamily="18" charset="0"/>
            </a:endParaRPr>
          </a:p>
        </p:txBody>
      </p:sp>
      <p:sp>
        <p:nvSpPr>
          <p:cNvPr id="78852" name="AutoShape 4"/>
          <p:cNvSpPr>
            <a:spLocks noChangeArrowheads="1"/>
          </p:cNvSpPr>
          <p:nvPr/>
        </p:nvSpPr>
        <p:spPr bwMode="auto">
          <a:xfrm>
            <a:off x="2071688" y="3505200"/>
            <a:ext cx="366712" cy="431800"/>
          </a:xfrm>
          <a:prstGeom prst="irregularSeal1">
            <a:avLst/>
          </a:prstGeom>
          <a:gradFill rotWithShape="1">
            <a:gsLst>
              <a:gs pos="0">
                <a:srgbClr val="FF0066"/>
              </a:gs>
              <a:gs pos="100000">
                <a:srgbClr val="FF0000">
                  <a:alpha val="3998"/>
                </a:srgbClr>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latin typeface="Times New Roman" panose="02020603050405020304" pitchFamily="18" charset="0"/>
            </a:endParaRPr>
          </a:p>
        </p:txBody>
      </p:sp>
      <p:sp>
        <p:nvSpPr>
          <p:cNvPr id="78853" name="AutoShape 5"/>
          <p:cNvSpPr>
            <a:spLocks noChangeArrowheads="1"/>
          </p:cNvSpPr>
          <p:nvPr/>
        </p:nvSpPr>
        <p:spPr bwMode="auto">
          <a:xfrm>
            <a:off x="2187576" y="5513389"/>
            <a:ext cx="403225" cy="390525"/>
          </a:xfrm>
          <a:prstGeom prst="star5">
            <a:avLst/>
          </a:prstGeom>
          <a:gradFill rotWithShape="1">
            <a:gsLst>
              <a:gs pos="0">
                <a:srgbClr val="FF0000"/>
              </a:gs>
              <a:gs pos="100000">
                <a:srgbClr val="FFFF00"/>
              </a:gs>
            </a:gsLst>
            <a:path path="shape">
              <a:fillToRect l="50000" t="50000" r="50000" b="50000"/>
            </a:path>
          </a:gradFill>
          <a:ln w="9525">
            <a:noFill/>
            <a:miter lim="800000"/>
            <a:headEnd/>
            <a:tailEnd/>
          </a:ln>
          <a:effectLst/>
        </p:spPr>
        <p:txBody>
          <a:bodyPr wrap="none" anchor="ctr"/>
          <a:lstStyle/>
          <a:p>
            <a:pPr eaLnBrk="1" hangingPunct="1">
              <a:defRPr/>
            </a:pPr>
            <a:endParaRPr lang="en-US" sz="3200">
              <a:latin typeface="Times New Roman" pitchFamily="18" charset="0"/>
            </a:endParaRPr>
          </a:p>
        </p:txBody>
      </p:sp>
      <p:sp>
        <p:nvSpPr>
          <p:cNvPr id="78854" name="AutoShape 6"/>
          <p:cNvSpPr>
            <a:spLocks noChangeArrowheads="1"/>
          </p:cNvSpPr>
          <p:nvPr/>
        </p:nvSpPr>
        <p:spPr bwMode="auto">
          <a:xfrm>
            <a:off x="9525000" y="381000"/>
            <a:ext cx="609600" cy="685800"/>
          </a:xfrm>
          <a:prstGeom prst="star5">
            <a:avLst/>
          </a:prstGeom>
          <a:gradFill rotWithShape="1">
            <a:gsLst>
              <a:gs pos="0">
                <a:srgbClr val="1907FD"/>
              </a:gs>
              <a:gs pos="100000">
                <a:schemeClr val="bg1"/>
              </a:gs>
            </a:gsLst>
            <a:path path="shape">
              <a:fillToRect l="50000" t="50000" r="50000" b="50000"/>
            </a:path>
          </a:gradFill>
          <a:ln w="9525">
            <a:noFill/>
            <a:miter lim="800000"/>
            <a:headEnd/>
            <a:tailEnd/>
          </a:ln>
          <a:effectLst/>
        </p:spPr>
        <p:txBody>
          <a:bodyPr wrap="none" anchor="ctr"/>
          <a:lstStyle/>
          <a:p>
            <a:pPr eaLnBrk="1" hangingPunct="1">
              <a:defRPr/>
            </a:pPr>
            <a:endParaRPr lang="en-US" sz="3200">
              <a:latin typeface="Times New Roman" pitchFamily="18" charset="0"/>
            </a:endParaRPr>
          </a:p>
        </p:txBody>
      </p:sp>
      <p:sp>
        <p:nvSpPr>
          <p:cNvPr id="78855" name="AutoShape 7"/>
          <p:cNvSpPr>
            <a:spLocks noChangeArrowheads="1"/>
          </p:cNvSpPr>
          <p:nvPr/>
        </p:nvSpPr>
        <p:spPr bwMode="auto">
          <a:xfrm>
            <a:off x="3733800" y="228600"/>
            <a:ext cx="457200" cy="685800"/>
          </a:xfrm>
          <a:prstGeom prst="irregularSeal1">
            <a:avLst/>
          </a:prstGeom>
          <a:gradFill rotWithShape="1">
            <a:gsLst>
              <a:gs pos="0">
                <a:srgbClr val="FF0000"/>
              </a:gs>
              <a:gs pos="100000">
                <a:srgbClr val="1907FD"/>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latin typeface="Times New Roman" panose="02020603050405020304" pitchFamily="18" charset="0"/>
            </a:endParaRPr>
          </a:p>
        </p:txBody>
      </p:sp>
      <p:sp>
        <p:nvSpPr>
          <p:cNvPr id="78856" name="AutoShape 8"/>
          <p:cNvSpPr>
            <a:spLocks noChangeArrowheads="1"/>
          </p:cNvSpPr>
          <p:nvPr/>
        </p:nvSpPr>
        <p:spPr bwMode="auto">
          <a:xfrm>
            <a:off x="5029201" y="152401"/>
            <a:ext cx="403225" cy="392113"/>
          </a:xfrm>
          <a:prstGeom prst="star5">
            <a:avLst/>
          </a:prstGeom>
          <a:gradFill rotWithShape="1">
            <a:gsLst>
              <a:gs pos="0">
                <a:srgbClr val="FF0000"/>
              </a:gs>
              <a:gs pos="100000">
                <a:srgbClr val="FFFF00"/>
              </a:gs>
            </a:gsLst>
            <a:path path="shape">
              <a:fillToRect l="50000" t="50000" r="50000" b="50000"/>
            </a:path>
          </a:gradFill>
          <a:ln w="9525">
            <a:noFill/>
            <a:miter lim="800000"/>
            <a:headEnd/>
            <a:tailEnd/>
          </a:ln>
          <a:effectLst/>
        </p:spPr>
        <p:txBody>
          <a:bodyPr wrap="none" anchor="ctr"/>
          <a:lstStyle/>
          <a:p>
            <a:pPr eaLnBrk="1" hangingPunct="1">
              <a:defRPr/>
            </a:pPr>
            <a:endParaRPr lang="en-US" sz="3200">
              <a:latin typeface="Times New Roman" pitchFamily="18" charset="0"/>
            </a:endParaRPr>
          </a:p>
        </p:txBody>
      </p:sp>
      <p:sp>
        <p:nvSpPr>
          <p:cNvPr id="78857" name="AutoShape 9"/>
          <p:cNvSpPr>
            <a:spLocks noChangeArrowheads="1"/>
          </p:cNvSpPr>
          <p:nvPr/>
        </p:nvSpPr>
        <p:spPr bwMode="auto">
          <a:xfrm>
            <a:off x="1905000" y="2438400"/>
            <a:ext cx="685800" cy="609600"/>
          </a:xfrm>
          <a:prstGeom prst="star5">
            <a:avLst/>
          </a:prstGeom>
          <a:gradFill rotWithShape="1">
            <a:gsLst>
              <a:gs pos="0">
                <a:srgbClr val="FFFF00"/>
              </a:gs>
              <a:gs pos="100000">
                <a:srgbClr val="1907FD"/>
              </a:gs>
            </a:gsLst>
            <a:path path="shape">
              <a:fillToRect l="50000" t="50000" r="50000" b="50000"/>
            </a:path>
          </a:gradFill>
          <a:ln w="9525">
            <a:noFill/>
            <a:miter lim="800000"/>
            <a:headEnd/>
            <a:tailEnd/>
          </a:ln>
          <a:effectLst/>
        </p:spPr>
        <p:txBody>
          <a:bodyPr wrap="none" anchor="ctr"/>
          <a:lstStyle/>
          <a:p>
            <a:pPr eaLnBrk="1" hangingPunct="1">
              <a:defRPr/>
            </a:pPr>
            <a:endParaRPr lang="en-US" sz="3200">
              <a:latin typeface="Times New Roman" pitchFamily="18" charset="0"/>
            </a:endParaRPr>
          </a:p>
        </p:txBody>
      </p:sp>
      <p:sp>
        <p:nvSpPr>
          <p:cNvPr id="78858" name="AutoShape 10"/>
          <p:cNvSpPr>
            <a:spLocks noChangeArrowheads="1"/>
          </p:cNvSpPr>
          <p:nvPr/>
        </p:nvSpPr>
        <p:spPr bwMode="auto">
          <a:xfrm>
            <a:off x="8472488" y="304800"/>
            <a:ext cx="366712" cy="400050"/>
          </a:xfrm>
          <a:prstGeom prst="irregularSeal2">
            <a:avLst/>
          </a:prstGeom>
          <a:gradFill rotWithShape="1">
            <a:gsLst>
              <a:gs pos="0">
                <a:srgbClr val="FCA2B1">
                  <a:alpha val="87999"/>
                </a:srgbClr>
              </a:gs>
              <a:gs pos="100000">
                <a:srgbClr val="FF0000">
                  <a:alpha val="57999"/>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latin typeface="Times New Roman" panose="02020603050405020304" pitchFamily="18" charset="0"/>
            </a:endParaRPr>
          </a:p>
        </p:txBody>
      </p:sp>
      <p:sp>
        <p:nvSpPr>
          <p:cNvPr id="78859" name="AutoShape 11"/>
          <p:cNvSpPr>
            <a:spLocks noChangeArrowheads="1"/>
          </p:cNvSpPr>
          <p:nvPr/>
        </p:nvSpPr>
        <p:spPr bwMode="auto">
          <a:xfrm>
            <a:off x="7405688" y="228600"/>
            <a:ext cx="366712" cy="431800"/>
          </a:xfrm>
          <a:prstGeom prst="irregularSeal1">
            <a:avLst/>
          </a:prstGeom>
          <a:gradFill rotWithShape="1">
            <a:gsLst>
              <a:gs pos="0">
                <a:srgbClr val="FF0066"/>
              </a:gs>
              <a:gs pos="100000">
                <a:srgbClr val="FF0000">
                  <a:alpha val="3998"/>
                </a:srgbClr>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latin typeface="Times New Roman" panose="02020603050405020304" pitchFamily="18" charset="0"/>
            </a:endParaRPr>
          </a:p>
        </p:txBody>
      </p:sp>
      <p:pic>
        <p:nvPicPr>
          <p:cNvPr id="4110" name="Picture 12" descr="POINSET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626853">
            <a:off x="9744869" y="78582"/>
            <a:ext cx="849313"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61" name="AutoShape 13"/>
          <p:cNvSpPr>
            <a:spLocks noChangeArrowheads="1"/>
          </p:cNvSpPr>
          <p:nvPr/>
        </p:nvSpPr>
        <p:spPr bwMode="auto">
          <a:xfrm>
            <a:off x="3048000" y="1219201"/>
            <a:ext cx="508000" cy="403225"/>
          </a:xfrm>
          <a:prstGeom prst="star4">
            <a:avLst>
              <a:gd name="adj" fmla="val 12500"/>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latin typeface="Times New Roman" panose="02020603050405020304" pitchFamily="18" charset="0"/>
            </a:endParaRPr>
          </a:p>
        </p:txBody>
      </p:sp>
      <p:sp>
        <p:nvSpPr>
          <p:cNvPr id="78862" name="AutoShape 14"/>
          <p:cNvSpPr>
            <a:spLocks noChangeArrowheads="1"/>
          </p:cNvSpPr>
          <p:nvPr/>
        </p:nvSpPr>
        <p:spPr bwMode="auto">
          <a:xfrm>
            <a:off x="9982201" y="1981200"/>
            <a:ext cx="385763" cy="439738"/>
          </a:xfrm>
          <a:prstGeom prst="star5">
            <a:avLst/>
          </a:prstGeom>
          <a:gradFill rotWithShape="1">
            <a:gsLst>
              <a:gs pos="0">
                <a:schemeClr val="accent1"/>
              </a:gs>
              <a:gs pos="100000">
                <a:srgbClr val="FF0066"/>
              </a:gs>
            </a:gsLst>
            <a:path path="shape">
              <a:fillToRect l="50000" t="50000" r="50000" b="50000"/>
            </a:path>
          </a:gradFill>
          <a:ln w="9525">
            <a:noFill/>
            <a:miter lim="800000"/>
            <a:headEnd/>
            <a:tailEnd/>
          </a:ln>
          <a:effectLst/>
        </p:spPr>
        <p:txBody>
          <a:bodyPr wrap="none" anchor="ctr"/>
          <a:lstStyle/>
          <a:p>
            <a:pPr eaLnBrk="1" hangingPunct="1">
              <a:defRPr/>
            </a:pPr>
            <a:endParaRPr lang="en-US" sz="3200">
              <a:latin typeface="Times New Roman" pitchFamily="18" charset="0"/>
            </a:endParaRPr>
          </a:p>
        </p:txBody>
      </p:sp>
      <p:sp>
        <p:nvSpPr>
          <p:cNvPr id="78863" name="AutoShape 15"/>
          <p:cNvSpPr>
            <a:spLocks noChangeArrowheads="1"/>
          </p:cNvSpPr>
          <p:nvPr/>
        </p:nvSpPr>
        <p:spPr bwMode="auto">
          <a:xfrm>
            <a:off x="4129088" y="6381750"/>
            <a:ext cx="366712" cy="400050"/>
          </a:xfrm>
          <a:prstGeom prst="irregularSeal2">
            <a:avLst/>
          </a:prstGeom>
          <a:gradFill rotWithShape="1">
            <a:gsLst>
              <a:gs pos="0">
                <a:srgbClr val="FCA2B1">
                  <a:alpha val="87999"/>
                </a:srgbClr>
              </a:gs>
              <a:gs pos="100000">
                <a:srgbClr val="FF0000">
                  <a:alpha val="57999"/>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latin typeface="Times New Roman" panose="02020603050405020304" pitchFamily="18" charset="0"/>
            </a:endParaRPr>
          </a:p>
        </p:txBody>
      </p:sp>
      <p:sp>
        <p:nvSpPr>
          <p:cNvPr id="78864" name="AutoShape 16"/>
          <p:cNvSpPr>
            <a:spLocks noChangeArrowheads="1"/>
          </p:cNvSpPr>
          <p:nvPr/>
        </p:nvSpPr>
        <p:spPr bwMode="auto">
          <a:xfrm>
            <a:off x="9829801" y="4038600"/>
            <a:ext cx="493713" cy="539750"/>
          </a:xfrm>
          <a:prstGeom prst="star4">
            <a:avLst>
              <a:gd name="adj" fmla="val 12500"/>
            </a:avLst>
          </a:prstGeom>
          <a:gradFill rotWithShape="1">
            <a:gsLst>
              <a:gs pos="0">
                <a:srgbClr val="000082"/>
              </a:gs>
              <a:gs pos="100000">
                <a:srgbClr val="FF82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latin typeface="Times New Roman" panose="02020603050405020304" pitchFamily="18" charset="0"/>
            </a:endParaRPr>
          </a:p>
        </p:txBody>
      </p:sp>
      <p:sp>
        <p:nvSpPr>
          <p:cNvPr id="78865" name="AutoShape 17"/>
          <p:cNvSpPr>
            <a:spLocks noChangeArrowheads="1"/>
          </p:cNvSpPr>
          <p:nvPr/>
        </p:nvSpPr>
        <p:spPr bwMode="auto">
          <a:xfrm>
            <a:off x="1905000" y="4495800"/>
            <a:ext cx="609600" cy="685800"/>
          </a:xfrm>
          <a:prstGeom prst="star5">
            <a:avLst/>
          </a:prstGeom>
          <a:gradFill rotWithShape="1">
            <a:gsLst>
              <a:gs pos="0">
                <a:srgbClr val="1907FD"/>
              </a:gs>
              <a:gs pos="100000">
                <a:schemeClr val="bg1"/>
              </a:gs>
            </a:gsLst>
            <a:path path="shape">
              <a:fillToRect l="50000" t="50000" r="50000" b="50000"/>
            </a:path>
          </a:gradFill>
          <a:ln w="9525">
            <a:noFill/>
            <a:miter lim="800000"/>
            <a:headEnd/>
            <a:tailEnd/>
          </a:ln>
          <a:effectLst/>
        </p:spPr>
        <p:txBody>
          <a:bodyPr wrap="none" anchor="ctr"/>
          <a:lstStyle/>
          <a:p>
            <a:pPr eaLnBrk="1" hangingPunct="1">
              <a:defRPr/>
            </a:pPr>
            <a:endParaRPr lang="en-US" sz="3200">
              <a:latin typeface="Times New Roman" pitchFamily="18" charset="0"/>
            </a:endParaRPr>
          </a:p>
        </p:txBody>
      </p:sp>
      <p:sp>
        <p:nvSpPr>
          <p:cNvPr id="78866" name="AutoShape 18"/>
          <p:cNvSpPr>
            <a:spLocks noChangeArrowheads="1"/>
          </p:cNvSpPr>
          <p:nvPr/>
        </p:nvSpPr>
        <p:spPr bwMode="auto">
          <a:xfrm>
            <a:off x="5867400" y="6172200"/>
            <a:ext cx="457200" cy="685800"/>
          </a:xfrm>
          <a:prstGeom prst="irregularSeal1">
            <a:avLst/>
          </a:prstGeom>
          <a:gradFill rotWithShape="1">
            <a:gsLst>
              <a:gs pos="0">
                <a:srgbClr val="FF0000"/>
              </a:gs>
              <a:gs pos="100000">
                <a:srgbClr val="1907FD"/>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latin typeface="Times New Roman" panose="02020603050405020304" pitchFamily="18" charset="0"/>
            </a:endParaRPr>
          </a:p>
        </p:txBody>
      </p:sp>
      <p:sp>
        <p:nvSpPr>
          <p:cNvPr id="78867" name="AutoShape 19"/>
          <p:cNvSpPr>
            <a:spLocks noChangeArrowheads="1"/>
          </p:cNvSpPr>
          <p:nvPr/>
        </p:nvSpPr>
        <p:spPr bwMode="auto">
          <a:xfrm>
            <a:off x="9220200" y="5943600"/>
            <a:ext cx="533400" cy="533400"/>
          </a:xfrm>
          <a:prstGeom prst="star5">
            <a:avLst/>
          </a:prstGeom>
          <a:gradFill rotWithShape="1">
            <a:gsLst>
              <a:gs pos="0">
                <a:srgbClr val="FFFF00"/>
              </a:gs>
              <a:gs pos="100000">
                <a:srgbClr val="1907FD"/>
              </a:gs>
            </a:gsLst>
            <a:path path="shape">
              <a:fillToRect l="50000" t="50000" r="50000" b="50000"/>
            </a:path>
          </a:gradFill>
          <a:ln w="9525">
            <a:noFill/>
            <a:miter lim="800000"/>
            <a:headEnd/>
            <a:tailEnd/>
          </a:ln>
          <a:effectLst/>
        </p:spPr>
        <p:txBody>
          <a:bodyPr wrap="none" anchor="ctr"/>
          <a:lstStyle/>
          <a:p>
            <a:pPr eaLnBrk="1" hangingPunct="1">
              <a:defRPr/>
            </a:pPr>
            <a:endParaRPr lang="en-US" sz="3200">
              <a:latin typeface="Times New Roman" pitchFamily="18" charset="0"/>
            </a:endParaRPr>
          </a:p>
        </p:txBody>
      </p:sp>
      <p:sp>
        <p:nvSpPr>
          <p:cNvPr id="78868" name="AutoShape 20"/>
          <p:cNvSpPr>
            <a:spLocks noChangeArrowheads="1"/>
          </p:cNvSpPr>
          <p:nvPr/>
        </p:nvSpPr>
        <p:spPr bwMode="auto">
          <a:xfrm>
            <a:off x="2971801" y="5943600"/>
            <a:ext cx="493713" cy="539750"/>
          </a:xfrm>
          <a:prstGeom prst="star4">
            <a:avLst>
              <a:gd name="adj" fmla="val 12500"/>
            </a:avLst>
          </a:prstGeom>
          <a:gradFill rotWithShape="1">
            <a:gsLst>
              <a:gs pos="0">
                <a:srgbClr val="06E81C"/>
              </a:gs>
              <a:gs pos="100000">
                <a:srgbClr val="FF82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latin typeface="Times New Roman" panose="02020603050405020304" pitchFamily="18" charset="0"/>
            </a:endParaRPr>
          </a:p>
        </p:txBody>
      </p:sp>
      <p:sp>
        <p:nvSpPr>
          <p:cNvPr id="78869" name="AutoShape 21"/>
          <p:cNvSpPr>
            <a:spLocks noChangeArrowheads="1"/>
          </p:cNvSpPr>
          <p:nvPr/>
        </p:nvSpPr>
        <p:spPr bwMode="auto">
          <a:xfrm>
            <a:off x="7924801" y="6019800"/>
            <a:ext cx="493713" cy="541338"/>
          </a:xfrm>
          <a:prstGeom prst="star4">
            <a:avLst>
              <a:gd name="adj" fmla="val 12500"/>
            </a:avLst>
          </a:prstGeom>
          <a:gradFill rotWithShape="1">
            <a:gsLst>
              <a:gs pos="0">
                <a:srgbClr val="000082"/>
              </a:gs>
              <a:gs pos="100000">
                <a:srgbClr val="FF82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a:latin typeface="Times New Roman" panose="02020603050405020304" pitchFamily="18" charset="0"/>
            </a:endParaRPr>
          </a:p>
        </p:txBody>
      </p:sp>
      <p:sp>
        <p:nvSpPr>
          <p:cNvPr id="78870" name="AutoShape 22"/>
          <p:cNvSpPr>
            <a:spLocks noChangeArrowheads="1"/>
          </p:cNvSpPr>
          <p:nvPr/>
        </p:nvSpPr>
        <p:spPr bwMode="auto">
          <a:xfrm>
            <a:off x="9906001" y="5181601"/>
            <a:ext cx="403225" cy="392113"/>
          </a:xfrm>
          <a:prstGeom prst="star5">
            <a:avLst/>
          </a:prstGeom>
          <a:gradFill rotWithShape="1">
            <a:gsLst>
              <a:gs pos="0">
                <a:srgbClr val="FF0000"/>
              </a:gs>
              <a:gs pos="100000">
                <a:srgbClr val="FFFF00"/>
              </a:gs>
            </a:gsLst>
            <a:path path="shape">
              <a:fillToRect l="50000" t="50000" r="50000" b="50000"/>
            </a:path>
          </a:gradFill>
          <a:ln w="9525">
            <a:noFill/>
            <a:miter lim="800000"/>
            <a:headEnd/>
            <a:tailEnd/>
          </a:ln>
          <a:effectLst/>
        </p:spPr>
        <p:txBody>
          <a:bodyPr wrap="none" anchor="ctr"/>
          <a:lstStyle/>
          <a:p>
            <a:pPr eaLnBrk="1" hangingPunct="1">
              <a:defRPr/>
            </a:pPr>
            <a:endParaRPr lang="en-US" sz="3200">
              <a:latin typeface="Times New Roman" pitchFamily="18" charset="0"/>
            </a:endParaRPr>
          </a:p>
        </p:txBody>
      </p:sp>
      <p:pic>
        <p:nvPicPr>
          <p:cNvPr id="78872" name="Mo uoc ngay mai.mp3">
            <a:hlinkClick r:id="" action="ppaction://media"/>
          </p:cNvPr>
          <p:cNvPicPr>
            <a:picLocks noRot="1" noChangeAspect="1" noChangeArrowheads="1"/>
          </p:cNvPicPr>
          <p:nvPr>
            <a:audioFile r:link="rId1"/>
          </p:nvPr>
        </p:nvPicPr>
        <p:blipFill>
          <a:blip r:embed="rId7">
            <a:extLst>
              <a:ext uri="{28A0092B-C50C-407E-A947-70E740481C1C}">
                <a14:useLocalDpi xmlns:a14="http://schemas.microsoft.com/office/drawing/2010/main" val="0"/>
              </a:ext>
            </a:extLst>
          </a:blip>
          <a:srcRect/>
          <a:stretch>
            <a:fillRect/>
          </a:stretch>
        </p:blipFill>
        <p:spPr bwMode="auto">
          <a:xfrm>
            <a:off x="1524000" y="6705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2" name="Picture 25" descr="POINSET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77400" y="5873750"/>
            <a:ext cx="9906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3" name="Picture 26" descr="POINSET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524000" y="6003926"/>
            <a:ext cx="9144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4" name="Picture 27" descr="BA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7187248" y="3406140"/>
            <a:ext cx="6858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5" name="Picture 28" descr="BA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1867693" y="3391693"/>
            <a:ext cx="6858000" cy="74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6" name="Picture 29" descr="BA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1"/>
            <a:ext cx="9144000" cy="10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7" name="Picture 12" descr="POINSET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89088" y="76200"/>
            <a:ext cx="849312"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WordArt 3"/>
          <p:cNvSpPr>
            <a:spLocks noChangeArrowheads="1" noChangeShapeType="1" noTextEdit="1"/>
          </p:cNvSpPr>
          <p:nvPr/>
        </p:nvSpPr>
        <p:spPr bwMode="auto">
          <a:xfrm>
            <a:off x="1752600" y="304800"/>
            <a:ext cx="1371600" cy="1371600"/>
          </a:xfrm>
          <a:prstGeom prst="rect">
            <a:avLst/>
          </a:prstGeom>
        </p:spPr>
        <p:txBody>
          <a:bodyPr spcFirstLastPara="1" wrap="none" fromWordArt="1">
            <a:prstTxWarp prst="textCircle">
              <a:avLst>
                <a:gd name="adj" fmla="val 10835648"/>
              </a:avLst>
            </a:prstTxWarp>
          </a:bodyPr>
          <a:lstStyle/>
          <a:p>
            <a:pPr algn="ctr"/>
            <a:r>
              <a:rPr lang="vi-VN" sz="3600" b="1" kern="10" dirty="0">
                <a:ln w="9525">
                  <a:solidFill>
                    <a:srgbClr val="000000"/>
                  </a:solidFill>
                  <a:round/>
                  <a:headEnd/>
                  <a:tailEnd/>
                </a:ln>
                <a:gradFill rotWithShape="1">
                  <a:gsLst>
                    <a:gs pos="0">
                      <a:srgbClr val="00FFFF"/>
                    </a:gs>
                    <a:gs pos="50000">
                      <a:srgbClr val="FFFFFF"/>
                    </a:gs>
                    <a:gs pos="100000">
                      <a:srgbClr val="00FFFF"/>
                    </a:gs>
                  </a:gsLst>
                  <a:lin ang="5400000" scaled="1"/>
                </a:gradFill>
                <a:latin typeface="Times New Roman" panose="02020603050405020304" pitchFamily="18" charset="0"/>
                <a:cs typeface="Times New Roman" panose="02020603050405020304" pitchFamily="18" charset="0"/>
              </a:rPr>
              <a:t>*TRUNG TÂM </a:t>
            </a:r>
            <a:r>
              <a:rPr lang="vi-VN" sz="3600" b="1" kern="10" dirty="0" smtClean="0">
                <a:ln w="9525">
                  <a:solidFill>
                    <a:srgbClr val="000000"/>
                  </a:solidFill>
                  <a:round/>
                  <a:headEnd/>
                  <a:tailEnd/>
                </a:ln>
                <a:gradFill rotWithShape="1">
                  <a:gsLst>
                    <a:gs pos="0">
                      <a:srgbClr val="00FFFF"/>
                    </a:gs>
                    <a:gs pos="50000">
                      <a:srgbClr val="FFFFFF"/>
                    </a:gs>
                    <a:gs pos="100000">
                      <a:srgbClr val="00FFFF"/>
                    </a:gs>
                  </a:gsLst>
                  <a:lin ang="5400000" scaled="1"/>
                </a:gradFill>
                <a:latin typeface="Times New Roman" panose="02020603050405020304" pitchFamily="18" charset="0"/>
                <a:cs typeface="Times New Roman" panose="02020603050405020304" pitchFamily="18" charset="0"/>
              </a:rPr>
              <a:t>CHÍNH </a:t>
            </a:r>
            <a:r>
              <a:rPr lang="vi-VN" sz="3600" b="1" kern="10" dirty="0">
                <a:ln w="9525">
                  <a:solidFill>
                    <a:srgbClr val="000000"/>
                  </a:solidFill>
                  <a:round/>
                  <a:headEnd/>
                  <a:tailEnd/>
                </a:ln>
                <a:gradFill rotWithShape="1">
                  <a:gsLst>
                    <a:gs pos="0">
                      <a:srgbClr val="00FFFF"/>
                    </a:gs>
                    <a:gs pos="50000">
                      <a:srgbClr val="FFFFFF"/>
                    </a:gs>
                    <a:gs pos="100000">
                      <a:srgbClr val="00FFFF"/>
                    </a:gs>
                  </a:gsLst>
                  <a:lin ang="5400000" scaled="1"/>
                </a:gradFill>
                <a:latin typeface="Times New Roman" panose="02020603050405020304" pitchFamily="18" charset="0"/>
                <a:cs typeface="Times New Roman" panose="02020603050405020304" pitchFamily="18" charset="0"/>
              </a:rPr>
              <a:t>TRỊ</a:t>
            </a:r>
            <a:endParaRPr lang="en-US" sz="3600" b="1" kern="10" dirty="0">
              <a:ln w="9525">
                <a:solidFill>
                  <a:srgbClr val="000000"/>
                </a:solidFill>
                <a:round/>
                <a:headEnd/>
                <a:tailEnd/>
              </a:ln>
              <a:gradFill rotWithShape="1">
                <a:gsLst>
                  <a:gs pos="0">
                    <a:srgbClr val="00FFFF"/>
                  </a:gs>
                  <a:gs pos="50000">
                    <a:srgbClr val="FFFFFF"/>
                  </a:gs>
                  <a:gs pos="100000">
                    <a:srgbClr val="00FFFF"/>
                  </a:gs>
                </a:gsLst>
                <a:lin ang="5400000" scaled="1"/>
              </a:gradFill>
              <a:latin typeface="Times New Roman" panose="02020603050405020304" pitchFamily="18" charset="0"/>
              <a:cs typeface="Times New Roman" panose="02020603050405020304" pitchFamily="18" charset="0"/>
            </a:endParaRPr>
          </a:p>
        </p:txBody>
      </p:sp>
      <p:pic>
        <p:nvPicPr>
          <p:cNvPr id="3074" name="Picture 2" descr="tdongvang"/>
          <p:cNvPicPr>
            <a:picLocks noChangeAspect="1" noChangeArrowheads="1"/>
          </p:cNvPicPr>
          <p:nvPr/>
        </p:nvPicPr>
        <p:blipFill>
          <a:blip r:embed="rId10">
            <a:clrChange>
              <a:clrFrom>
                <a:srgbClr val="FFFFFF"/>
              </a:clrFrom>
              <a:clrTo>
                <a:srgbClr val="FFFFFF">
                  <a:alpha val="0"/>
                </a:srgbClr>
              </a:clrTo>
            </a:clrChange>
            <a:lum bright="6000" contrast="2000"/>
            <a:extLst>
              <a:ext uri="{28A0092B-C50C-407E-A947-70E740481C1C}">
                <a14:useLocalDpi xmlns:a14="http://schemas.microsoft.com/office/drawing/2010/main" val="0"/>
              </a:ext>
            </a:extLst>
          </a:blip>
          <a:srcRect/>
          <a:stretch>
            <a:fillRect/>
          </a:stretch>
        </p:blipFill>
        <p:spPr bwMode="auto">
          <a:xfrm>
            <a:off x="3197224" y="620878"/>
            <a:ext cx="5943600" cy="589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114" name="Text Box 34"/>
          <p:cNvSpPr txBox="1">
            <a:spLocks noChangeArrowheads="1"/>
          </p:cNvSpPr>
          <p:nvPr/>
        </p:nvSpPr>
        <p:spPr bwMode="auto">
          <a:xfrm>
            <a:off x="1495107" y="1198206"/>
            <a:ext cx="9330548" cy="252376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altLang="en-US" b="1" dirty="0">
              <a:solidFill>
                <a:srgbClr val="FF0000"/>
              </a:solidFill>
              <a:latin typeface="Times New Roman" panose="02020603050405020304" pitchFamily="18" charset="0"/>
            </a:endParaRPr>
          </a:p>
          <a:p>
            <a:pPr algn="ctr" eaLnBrk="1" hangingPunct="1">
              <a:spcBef>
                <a:spcPts val="0"/>
              </a:spcBef>
              <a:buFontTx/>
              <a:buNone/>
            </a:pPr>
            <a:r>
              <a:rPr lang="vi-VN" altLang="en-US" sz="4200" b="1" dirty="0" smtClean="0">
                <a:solidFill>
                  <a:srgbClr val="FF0000"/>
                </a:solidFill>
                <a:latin typeface="Times New Roman" panose="02020603050405020304" pitchFamily="18" charset="0"/>
              </a:rPr>
              <a:t>BÀI DỰ THI </a:t>
            </a:r>
          </a:p>
          <a:p>
            <a:pPr algn="ctr" eaLnBrk="1" hangingPunct="1">
              <a:spcBef>
                <a:spcPts val="0"/>
              </a:spcBef>
              <a:buFontTx/>
              <a:buNone/>
            </a:pPr>
            <a:r>
              <a:rPr lang="vi-VN" altLang="en-US" sz="4200" b="1" dirty="0" smtClean="0">
                <a:solidFill>
                  <a:srgbClr val="FF0000"/>
                </a:solidFill>
                <a:latin typeface="Times New Roman" panose="02020603050405020304" pitchFamily="18" charset="0"/>
              </a:rPr>
              <a:t>GIẢNG VIÊN LÝ LUẬN CHÍNH TRỊ GIỎI</a:t>
            </a:r>
            <a:r>
              <a:rPr lang="vi-VN" altLang="en-US" sz="4200" b="1" dirty="0">
                <a:solidFill>
                  <a:srgbClr val="FF0000"/>
                </a:solidFill>
                <a:latin typeface="Times New Roman" panose="02020603050405020304" pitchFamily="18" charset="0"/>
              </a:rPr>
              <a:t> </a:t>
            </a:r>
            <a:r>
              <a:rPr lang="vi-VN" altLang="en-US" sz="4200" b="1" dirty="0" smtClean="0">
                <a:solidFill>
                  <a:srgbClr val="FF0000"/>
                </a:solidFill>
                <a:latin typeface="Times New Roman" panose="02020603050405020304" pitchFamily="18" charset="0"/>
              </a:rPr>
              <a:t>TỈNH ĐẮK LẮK NĂM 2022</a:t>
            </a:r>
            <a:endParaRPr lang="en-US" altLang="en-US" sz="4200" b="1" dirty="0">
              <a:solidFill>
                <a:srgbClr val="FF0000"/>
              </a:solidFill>
              <a:latin typeface="Times New Roman" panose="02020603050405020304" pitchFamily="18" charset="0"/>
            </a:endParaRPr>
          </a:p>
        </p:txBody>
      </p:sp>
      <p:pic>
        <p:nvPicPr>
          <p:cNvPr id="4133" name="Picture 36" descr="image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5000" y="609600"/>
            <a:ext cx="10668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117" name="Text Box 37"/>
          <p:cNvSpPr txBox="1">
            <a:spLocks noChangeArrowheads="1"/>
          </p:cNvSpPr>
          <p:nvPr/>
        </p:nvSpPr>
        <p:spPr bwMode="auto">
          <a:xfrm>
            <a:off x="3181350" y="5715001"/>
            <a:ext cx="586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af-ZA" altLang="en-US" sz="2800" b="1" i="1">
              <a:solidFill>
                <a:schemeClr val="hlink"/>
              </a:solidFill>
              <a:latin typeface="Times New Roman" panose="02020603050405020304" pitchFamily="18" charset="0"/>
            </a:endParaRPr>
          </a:p>
        </p:txBody>
      </p:sp>
      <p:sp>
        <p:nvSpPr>
          <p:cNvPr id="302118" name="Text Box 38"/>
          <p:cNvSpPr txBox="1">
            <a:spLocks noChangeArrowheads="1"/>
          </p:cNvSpPr>
          <p:nvPr/>
        </p:nvSpPr>
        <p:spPr bwMode="auto">
          <a:xfrm>
            <a:off x="1824039" y="4345206"/>
            <a:ext cx="8543925" cy="1754326"/>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defRPr/>
            </a:pPr>
            <a:r>
              <a:rPr lang="vi-VN" sz="3600" b="1" dirty="0" smtClean="0">
                <a:effectLst>
                  <a:outerShdw blurRad="38100" dist="38100" dir="2700000" algn="tl">
                    <a:srgbClr val="C0C0C0"/>
                  </a:outerShdw>
                </a:effectLst>
                <a:latin typeface="Times New Roman" pitchFamily="18" charset="0"/>
              </a:rPr>
              <a:t>Người dự thi</a:t>
            </a:r>
            <a:r>
              <a:rPr lang="af-ZA" sz="3600" b="1" dirty="0" smtClean="0">
                <a:effectLst>
                  <a:outerShdw blurRad="38100" dist="38100" dir="2700000" algn="tl">
                    <a:srgbClr val="C0C0C0"/>
                  </a:outerShdw>
                </a:effectLst>
                <a:latin typeface="Times New Roman" pitchFamily="18" charset="0"/>
              </a:rPr>
              <a:t>: </a:t>
            </a:r>
            <a:r>
              <a:rPr lang="af-ZA" sz="3600" b="1" dirty="0">
                <a:effectLst>
                  <a:outerShdw blurRad="38100" dist="38100" dir="2700000" algn="tl">
                    <a:srgbClr val="C0C0C0"/>
                  </a:outerShdw>
                </a:effectLst>
                <a:latin typeface="Times New Roman" pitchFamily="18" charset="0"/>
              </a:rPr>
              <a:t>Cao Huỳnh </a:t>
            </a:r>
            <a:r>
              <a:rPr lang="af-ZA" sz="3600" b="1" dirty="0" smtClean="0">
                <a:effectLst>
                  <a:outerShdw blurRad="38100" dist="38100" dir="2700000" algn="tl">
                    <a:srgbClr val="C0C0C0"/>
                  </a:outerShdw>
                </a:effectLst>
                <a:latin typeface="Times New Roman" pitchFamily="18" charset="0"/>
              </a:rPr>
              <a:t>Bồng</a:t>
            </a:r>
            <a:endParaRPr lang="vi-VN" sz="3600" b="1" dirty="0" smtClean="0">
              <a:effectLst>
                <a:outerShdw blurRad="38100" dist="38100" dir="2700000" algn="tl">
                  <a:srgbClr val="C0C0C0"/>
                </a:outerShdw>
              </a:effectLst>
              <a:latin typeface="Times New Roman" pitchFamily="18" charset="0"/>
            </a:endParaRPr>
          </a:p>
          <a:p>
            <a:pPr algn="ctr" eaLnBrk="1" hangingPunct="1">
              <a:defRPr/>
            </a:pPr>
            <a:r>
              <a:rPr lang="vi-VN" sz="3600" b="1" dirty="0" smtClean="0">
                <a:effectLst>
                  <a:outerShdw blurRad="38100" dist="38100" dir="2700000" algn="tl">
                    <a:srgbClr val="C0C0C0"/>
                  </a:outerShdw>
                </a:effectLst>
                <a:latin typeface="Times New Roman" pitchFamily="18" charset="0"/>
              </a:rPr>
              <a:t>Đơn vị công tác: Trung tâm chính trị </a:t>
            </a:r>
            <a:r>
              <a:rPr lang="af-ZA" sz="3600" b="1" dirty="0" smtClean="0">
                <a:effectLst>
                  <a:outerShdw blurRad="38100" dist="38100" dir="2700000" algn="tl">
                    <a:srgbClr val="C0C0C0"/>
                  </a:outerShdw>
                </a:effectLst>
                <a:latin typeface="Times New Roman" pitchFamily="18" charset="0"/>
              </a:rPr>
              <a:t>Huyện</a:t>
            </a:r>
            <a:r>
              <a:rPr lang="vi-VN" sz="3600" b="1" dirty="0" smtClean="0">
                <a:effectLst>
                  <a:outerShdw blurRad="38100" dist="38100" dir="2700000" algn="tl">
                    <a:srgbClr val="C0C0C0"/>
                  </a:outerShdw>
                </a:effectLst>
                <a:latin typeface="Times New Roman" pitchFamily="18" charset="0"/>
              </a:rPr>
              <a:t> Krông Năng</a:t>
            </a:r>
            <a:endParaRPr lang="af-ZA" sz="3600" b="1" dirty="0">
              <a:effectLst>
                <a:outerShdw blurRad="38100" dist="38100" dir="2700000" algn="tl">
                  <a:srgbClr val="C0C0C0"/>
                </a:outerShdw>
              </a:effectLst>
              <a:latin typeface="Times New Roman" pitchFamily="18" charset="0"/>
            </a:endParaRPr>
          </a:p>
        </p:txBody>
      </p:sp>
    </p:spTree>
    <p:extLst>
      <p:ext uri="{BB962C8B-B14F-4D97-AF65-F5344CB8AC3E}">
        <p14:creationId xmlns:p14="http://schemas.microsoft.com/office/powerpoint/2010/main" val="15798026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repeatCount="indefinite" fill="hold" grpId="0" nodeType="withEffect">
                                  <p:stCondLst>
                                    <p:cond delay="500"/>
                                  </p:stCondLst>
                                  <p:childTnLst>
                                    <p:set>
                                      <p:cBhvr>
                                        <p:cTn id="6" dur="1" fill="hold">
                                          <p:stCondLst>
                                            <p:cond delay="0"/>
                                          </p:stCondLst>
                                        </p:cTn>
                                        <p:tgtEl>
                                          <p:spTgt spid="78851"/>
                                        </p:tgtEl>
                                        <p:attrNameLst>
                                          <p:attrName>style.visibility</p:attrName>
                                        </p:attrNameLst>
                                      </p:cBhvr>
                                      <p:to>
                                        <p:strVal val="visible"/>
                                      </p:to>
                                    </p:set>
                                    <p:anim calcmode="lin" valueType="num">
                                      <p:cBhvr>
                                        <p:cTn id="7" dur="500" fill="hold"/>
                                        <p:tgtEl>
                                          <p:spTgt spid="78851"/>
                                        </p:tgtEl>
                                        <p:attrNameLst>
                                          <p:attrName>ppt_w</p:attrName>
                                        </p:attrNameLst>
                                      </p:cBhvr>
                                      <p:tavLst>
                                        <p:tav tm="0">
                                          <p:val>
                                            <p:fltVal val="0"/>
                                          </p:val>
                                        </p:tav>
                                        <p:tav tm="100000">
                                          <p:val>
                                            <p:strVal val="#ppt_w"/>
                                          </p:val>
                                        </p:tav>
                                      </p:tavLst>
                                    </p:anim>
                                    <p:anim calcmode="lin" valueType="num">
                                      <p:cBhvr>
                                        <p:cTn id="8" dur="500" fill="hold"/>
                                        <p:tgtEl>
                                          <p:spTgt spid="78851"/>
                                        </p:tgtEl>
                                        <p:attrNameLst>
                                          <p:attrName>ppt_h</p:attrName>
                                        </p:attrNameLst>
                                      </p:cBhvr>
                                      <p:tavLst>
                                        <p:tav tm="0">
                                          <p:val>
                                            <p:fltVal val="0"/>
                                          </p:val>
                                        </p:tav>
                                        <p:tav tm="100000">
                                          <p:val>
                                            <p:strVal val="#ppt_h"/>
                                          </p:val>
                                        </p:tav>
                                      </p:tavLst>
                                    </p:anim>
                                    <p:anim calcmode="lin" valueType="num">
                                      <p:cBhvr>
                                        <p:cTn id="9" dur="500" fill="hold"/>
                                        <p:tgtEl>
                                          <p:spTgt spid="78851"/>
                                        </p:tgtEl>
                                        <p:attrNameLst>
                                          <p:attrName>ppt_x</p:attrName>
                                        </p:attrNameLst>
                                      </p:cBhvr>
                                      <p:tavLst>
                                        <p:tav tm="0">
                                          <p:val>
                                            <p:fltVal val="0.5"/>
                                          </p:val>
                                        </p:tav>
                                        <p:tav tm="100000">
                                          <p:val>
                                            <p:strVal val="#ppt_x"/>
                                          </p:val>
                                        </p:tav>
                                      </p:tavLst>
                                    </p:anim>
                                    <p:anim calcmode="lin" valueType="num">
                                      <p:cBhvr>
                                        <p:cTn id="10" dur="500" fill="hold"/>
                                        <p:tgtEl>
                                          <p:spTgt spid="78851"/>
                                        </p:tgtEl>
                                        <p:attrNameLst>
                                          <p:attrName>ppt_y</p:attrName>
                                        </p:attrNameLst>
                                      </p:cBhvr>
                                      <p:tavLst>
                                        <p:tav tm="0">
                                          <p:val>
                                            <p:fltVal val="0.5"/>
                                          </p:val>
                                        </p:tav>
                                        <p:tav tm="100000">
                                          <p:val>
                                            <p:strVal val="#ppt_y"/>
                                          </p:val>
                                        </p:tav>
                                      </p:tavLst>
                                    </p:anim>
                                  </p:childTnLst>
                                </p:cTn>
                              </p:par>
                              <p:par>
                                <p:cTn id="11" presetID="53" presetClass="entr" presetSubtype="0" fill="hold" nodeType="withEffect">
                                  <p:stCondLst>
                                    <p:cond delay="500"/>
                                  </p:stCondLst>
                                  <p:childTnLst>
                                    <p:set>
                                      <p:cBhvr>
                                        <p:cTn id="12" dur="1" fill="hold">
                                          <p:stCondLst>
                                            <p:cond delay="0"/>
                                          </p:stCondLst>
                                        </p:cTn>
                                        <p:tgtEl>
                                          <p:spTgt spid="3074"/>
                                        </p:tgtEl>
                                        <p:attrNameLst>
                                          <p:attrName>style.visibility</p:attrName>
                                        </p:attrNameLst>
                                      </p:cBhvr>
                                      <p:to>
                                        <p:strVal val="visible"/>
                                      </p:to>
                                    </p:set>
                                    <p:anim calcmode="lin" valueType="num">
                                      <p:cBhvr>
                                        <p:cTn id="13" dur="500" fill="hold"/>
                                        <p:tgtEl>
                                          <p:spTgt spid="3074"/>
                                        </p:tgtEl>
                                        <p:attrNameLst>
                                          <p:attrName>ppt_w</p:attrName>
                                        </p:attrNameLst>
                                      </p:cBhvr>
                                      <p:tavLst>
                                        <p:tav tm="0">
                                          <p:val>
                                            <p:fltVal val="0"/>
                                          </p:val>
                                        </p:tav>
                                        <p:tav tm="100000">
                                          <p:val>
                                            <p:strVal val="#ppt_w"/>
                                          </p:val>
                                        </p:tav>
                                      </p:tavLst>
                                    </p:anim>
                                    <p:anim calcmode="lin" valueType="num">
                                      <p:cBhvr>
                                        <p:cTn id="14" dur="500" fill="hold"/>
                                        <p:tgtEl>
                                          <p:spTgt spid="3074"/>
                                        </p:tgtEl>
                                        <p:attrNameLst>
                                          <p:attrName>ppt_h</p:attrName>
                                        </p:attrNameLst>
                                      </p:cBhvr>
                                      <p:tavLst>
                                        <p:tav tm="0">
                                          <p:val>
                                            <p:fltVal val="0"/>
                                          </p:val>
                                        </p:tav>
                                        <p:tav tm="100000">
                                          <p:val>
                                            <p:strVal val="#ppt_h"/>
                                          </p:val>
                                        </p:tav>
                                      </p:tavLst>
                                    </p:anim>
                                    <p:animEffect transition="in" filter="fade">
                                      <p:cBhvr>
                                        <p:cTn id="15" dur="500"/>
                                        <p:tgtEl>
                                          <p:spTgt spid="3074"/>
                                        </p:tgtEl>
                                      </p:cBhvr>
                                    </p:animEffect>
                                  </p:childTnLst>
                                </p:cTn>
                              </p:par>
                              <p:par>
                                <p:cTn id="16" presetID="8" presetClass="emph" presetSubtype="0" fill="hold" nodeType="withEffect">
                                  <p:stCondLst>
                                    <p:cond delay="500"/>
                                  </p:stCondLst>
                                  <p:childTnLst>
                                    <p:animRot by="21600000">
                                      <p:cBhvr>
                                        <p:cTn id="17" dur="5000" fill="hold"/>
                                        <p:tgtEl>
                                          <p:spTgt spid="3074"/>
                                        </p:tgtEl>
                                        <p:attrNameLst>
                                          <p:attrName>r</p:attrName>
                                        </p:attrNameLst>
                                      </p:cBhvr>
                                    </p:animRot>
                                  </p:childTnLst>
                                </p:cTn>
                              </p:par>
                              <p:par>
                                <p:cTn id="18" presetID="53" presetClass="entr" presetSubtype="0" fill="hold" grpId="0" nodeType="withEffect">
                                  <p:stCondLst>
                                    <p:cond delay="50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par>
                                <p:cTn id="23" presetID="8" presetClass="emph" presetSubtype="0" fill="hold" grpId="1" nodeType="withEffect">
                                  <p:stCondLst>
                                    <p:cond delay="500"/>
                                  </p:stCondLst>
                                  <p:childTnLst>
                                    <p:animRot by="21600000">
                                      <p:cBhvr>
                                        <p:cTn id="24" dur="5000" fill="hold"/>
                                        <p:tgtEl>
                                          <p:spTgt spid="2"/>
                                        </p:tgtEl>
                                        <p:attrNameLst>
                                          <p:attrName>r</p:attrName>
                                        </p:attrNameLst>
                                      </p:cBhvr>
                                    </p:animRot>
                                  </p:childTnLst>
                                </p:cTn>
                              </p:par>
                              <p:par>
                                <p:cTn id="25" presetID="23" presetClass="entr" presetSubtype="16" fill="hold" grpId="0" nodeType="withEffect">
                                  <p:stCondLst>
                                    <p:cond delay="500"/>
                                  </p:stCondLst>
                                  <p:childTnLst>
                                    <p:set>
                                      <p:cBhvr>
                                        <p:cTn id="26" dur="1" fill="hold">
                                          <p:stCondLst>
                                            <p:cond delay="0"/>
                                          </p:stCondLst>
                                        </p:cTn>
                                        <p:tgtEl>
                                          <p:spTgt spid="302114"/>
                                        </p:tgtEl>
                                        <p:attrNameLst>
                                          <p:attrName>style.visibility</p:attrName>
                                        </p:attrNameLst>
                                      </p:cBhvr>
                                      <p:to>
                                        <p:strVal val="visible"/>
                                      </p:to>
                                    </p:set>
                                    <p:anim calcmode="lin" valueType="num">
                                      <p:cBhvr>
                                        <p:cTn id="27" dur="500" fill="hold"/>
                                        <p:tgtEl>
                                          <p:spTgt spid="302114"/>
                                        </p:tgtEl>
                                        <p:attrNameLst>
                                          <p:attrName>ppt_w</p:attrName>
                                        </p:attrNameLst>
                                      </p:cBhvr>
                                      <p:tavLst>
                                        <p:tav tm="0">
                                          <p:val>
                                            <p:fltVal val="0"/>
                                          </p:val>
                                        </p:tav>
                                        <p:tav tm="100000">
                                          <p:val>
                                            <p:strVal val="#ppt_w"/>
                                          </p:val>
                                        </p:tav>
                                      </p:tavLst>
                                    </p:anim>
                                    <p:anim calcmode="lin" valueType="num">
                                      <p:cBhvr>
                                        <p:cTn id="28" dur="500" fill="hold"/>
                                        <p:tgtEl>
                                          <p:spTgt spid="302114"/>
                                        </p:tgtEl>
                                        <p:attrNameLst>
                                          <p:attrName>ppt_h</p:attrName>
                                        </p:attrNameLst>
                                      </p:cBhvr>
                                      <p:tavLst>
                                        <p:tav tm="0">
                                          <p:val>
                                            <p:fltVal val="0"/>
                                          </p:val>
                                        </p:tav>
                                        <p:tav tm="100000">
                                          <p:val>
                                            <p:strVal val="#ppt_h"/>
                                          </p:val>
                                        </p:tav>
                                      </p:tavLst>
                                    </p:anim>
                                  </p:childTnLst>
                                </p:cTn>
                              </p:par>
                              <p:par>
                                <p:cTn id="29" presetID="23" presetClass="entr" presetSubtype="528" repeatCount="indefinite" fill="hold" grpId="0" nodeType="withEffect">
                                  <p:stCondLst>
                                    <p:cond delay="0"/>
                                  </p:stCondLst>
                                  <p:childTnLst>
                                    <p:set>
                                      <p:cBhvr>
                                        <p:cTn id="30" dur="1" fill="hold">
                                          <p:stCondLst>
                                            <p:cond delay="0"/>
                                          </p:stCondLst>
                                        </p:cTn>
                                        <p:tgtEl>
                                          <p:spTgt spid="78852"/>
                                        </p:tgtEl>
                                        <p:attrNameLst>
                                          <p:attrName>style.visibility</p:attrName>
                                        </p:attrNameLst>
                                      </p:cBhvr>
                                      <p:to>
                                        <p:strVal val="visible"/>
                                      </p:to>
                                    </p:set>
                                    <p:anim calcmode="lin" valueType="num">
                                      <p:cBhvr>
                                        <p:cTn id="31" dur="1000" fill="hold"/>
                                        <p:tgtEl>
                                          <p:spTgt spid="78852"/>
                                        </p:tgtEl>
                                        <p:attrNameLst>
                                          <p:attrName>ppt_w</p:attrName>
                                        </p:attrNameLst>
                                      </p:cBhvr>
                                      <p:tavLst>
                                        <p:tav tm="0">
                                          <p:val>
                                            <p:fltVal val="0"/>
                                          </p:val>
                                        </p:tav>
                                        <p:tav tm="100000">
                                          <p:val>
                                            <p:strVal val="#ppt_w"/>
                                          </p:val>
                                        </p:tav>
                                      </p:tavLst>
                                    </p:anim>
                                    <p:anim calcmode="lin" valueType="num">
                                      <p:cBhvr>
                                        <p:cTn id="32" dur="1000" fill="hold"/>
                                        <p:tgtEl>
                                          <p:spTgt spid="78852"/>
                                        </p:tgtEl>
                                        <p:attrNameLst>
                                          <p:attrName>ppt_h</p:attrName>
                                        </p:attrNameLst>
                                      </p:cBhvr>
                                      <p:tavLst>
                                        <p:tav tm="0">
                                          <p:val>
                                            <p:fltVal val="0"/>
                                          </p:val>
                                        </p:tav>
                                        <p:tav tm="100000">
                                          <p:val>
                                            <p:strVal val="#ppt_h"/>
                                          </p:val>
                                        </p:tav>
                                      </p:tavLst>
                                    </p:anim>
                                    <p:anim calcmode="lin" valueType="num">
                                      <p:cBhvr>
                                        <p:cTn id="33" dur="1000" fill="hold"/>
                                        <p:tgtEl>
                                          <p:spTgt spid="78852"/>
                                        </p:tgtEl>
                                        <p:attrNameLst>
                                          <p:attrName>ppt_x</p:attrName>
                                        </p:attrNameLst>
                                      </p:cBhvr>
                                      <p:tavLst>
                                        <p:tav tm="0">
                                          <p:val>
                                            <p:fltVal val="0.5"/>
                                          </p:val>
                                        </p:tav>
                                        <p:tav tm="100000">
                                          <p:val>
                                            <p:strVal val="#ppt_x"/>
                                          </p:val>
                                        </p:tav>
                                      </p:tavLst>
                                    </p:anim>
                                    <p:anim calcmode="lin" valueType="num">
                                      <p:cBhvr>
                                        <p:cTn id="34" dur="1000" fill="hold"/>
                                        <p:tgtEl>
                                          <p:spTgt spid="78852"/>
                                        </p:tgtEl>
                                        <p:attrNameLst>
                                          <p:attrName>ppt_y</p:attrName>
                                        </p:attrNameLst>
                                      </p:cBhvr>
                                      <p:tavLst>
                                        <p:tav tm="0">
                                          <p:val>
                                            <p:fltVal val="0.5"/>
                                          </p:val>
                                        </p:tav>
                                        <p:tav tm="100000">
                                          <p:val>
                                            <p:strVal val="#ppt_y"/>
                                          </p:val>
                                        </p:tav>
                                      </p:tavLst>
                                    </p:anim>
                                  </p:childTnLst>
                                </p:cTn>
                              </p:par>
                              <p:par>
                                <p:cTn id="35" presetID="23" presetClass="entr" presetSubtype="528" repeatCount="indefinite" fill="hold" nodeType="withEffect">
                                  <p:stCondLst>
                                    <p:cond delay="0"/>
                                  </p:stCondLst>
                                  <p:childTnLst>
                                    <p:set>
                                      <p:cBhvr>
                                        <p:cTn id="36" dur="1" fill="hold">
                                          <p:stCondLst>
                                            <p:cond delay="0"/>
                                          </p:stCondLst>
                                        </p:cTn>
                                        <p:tgtEl>
                                          <p:spTgt spid="78853"/>
                                        </p:tgtEl>
                                        <p:attrNameLst>
                                          <p:attrName>style.visibility</p:attrName>
                                        </p:attrNameLst>
                                      </p:cBhvr>
                                      <p:to>
                                        <p:strVal val="visible"/>
                                      </p:to>
                                    </p:set>
                                    <p:anim calcmode="lin" valueType="num">
                                      <p:cBhvr>
                                        <p:cTn id="37" dur="1000" fill="hold"/>
                                        <p:tgtEl>
                                          <p:spTgt spid="78853"/>
                                        </p:tgtEl>
                                        <p:attrNameLst>
                                          <p:attrName>ppt_w</p:attrName>
                                        </p:attrNameLst>
                                      </p:cBhvr>
                                      <p:tavLst>
                                        <p:tav tm="0">
                                          <p:val>
                                            <p:fltVal val="0"/>
                                          </p:val>
                                        </p:tav>
                                        <p:tav tm="100000">
                                          <p:val>
                                            <p:strVal val="#ppt_w"/>
                                          </p:val>
                                        </p:tav>
                                      </p:tavLst>
                                    </p:anim>
                                    <p:anim calcmode="lin" valueType="num">
                                      <p:cBhvr>
                                        <p:cTn id="38" dur="1000" fill="hold"/>
                                        <p:tgtEl>
                                          <p:spTgt spid="78853"/>
                                        </p:tgtEl>
                                        <p:attrNameLst>
                                          <p:attrName>ppt_h</p:attrName>
                                        </p:attrNameLst>
                                      </p:cBhvr>
                                      <p:tavLst>
                                        <p:tav tm="0">
                                          <p:val>
                                            <p:fltVal val="0"/>
                                          </p:val>
                                        </p:tav>
                                        <p:tav tm="100000">
                                          <p:val>
                                            <p:strVal val="#ppt_h"/>
                                          </p:val>
                                        </p:tav>
                                      </p:tavLst>
                                    </p:anim>
                                    <p:anim calcmode="lin" valueType="num">
                                      <p:cBhvr>
                                        <p:cTn id="39" dur="1000" fill="hold"/>
                                        <p:tgtEl>
                                          <p:spTgt spid="78853"/>
                                        </p:tgtEl>
                                        <p:attrNameLst>
                                          <p:attrName>ppt_x</p:attrName>
                                        </p:attrNameLst>
                                      </p:cBhvr>
                                      <p:tavLst>
                                        <p:tav tm="0">
                                          <p:val>
                                            <p:fltVal val="0.5"/>
                                          </p:val>
                                        </p:tav>
                                        <p:tav tm="100000">
                                          <p:val>
                                            <p:strVal val="#ppt_x"/>
                                          </p:val>
                                        </p:tav>
                                      </p:tavLst>
                                    </p:anim>
                                    <p:anim calcmode="lin" valueType="num">
                                      <p:cBhvr>
                                        <p:cTn id="40" dur="1000" fill="hold"/>
                                        <p:tgtEl>
                                          <p:spTgt spid="78853"/>
                                        </p:tgtEl>
                                        <p:attrNameLst>
                                          <p:attrName>ppt_y</p:attrName>
                                        </p:attrNameLst>
                                      </p:cBhvr>
                                      <p:tavLst>
                                        <p:tav tm="0">
                                          <p:val>
                                            <p:fltVal val="0.5"/>
                                          </p:val>
                                        </p:tav>
                                        <p:tav tm="100000">
                                          <p:val>
                                            <p:strVal val="#ppt_y"/>
                                          </p:val>
                                        </p:tav>
                                      </p:tavLst>
                                    </p:anim>
                                  </p:childTnLst>
                                </p:cTn>
                              </p:par>
                              <p:par>
                                <p:cTn id="41" presetID="23" presetClass="entr" presetSubtype="528" repeatCount="indefinite" fill="hold" nodeType="withEffect">
                                  <p:stCondLst>
                                    <p:cond delay="500"/>
                                  </p:stCondLst>
                                  <p:childTnLst>
                                    <p:set>
                                      <p:cBhvr>
                                        <p:cTn id="42" dur="1" fill="hold">
                                          <p:stCondLst>
                                            <p:cond delay="0"/>
                                          </p:stCondLst>
                                        </p:cTn>
                                        <p:tgtEl>
                                          <p:spTgt spid="78854"/>
                                        </p:tgtEl>
                                        <p:attrNameLst>
                                          <p:attrName>style.visibility</p:attrName>
                                        </p:attrNameLst>
                                      </p:cBhvr>
                                      <p:to>
                                        <p:strVal val="visible"/>
                                      </p:to>
                                    </p:set>
                                    <p:anim calcmode="lin" valueType="num">
                                      <p:cBhvr>
                                        <p:cTn id="43" dur="1000" fill="hold"/>
                                        <p:tgtEl>
                                          <p:spTgt spid="78854"/>
                                        </p:tgtEl>
                                        <p:attrNameLst>
                                          <p:attrName>ppt_w</p:attrName>
                                        </p:attrNameLst>
                                      </p:cBhvr>
                                      <p:tavLst>
                                        <p:tav tm="0">
                                          <p:val>
                                            <p:fltVal val="0"/>
                                          </p:val>
                                        </p:tav>
                                        <p:tav tm="100000">
                                          <p:val>
                                            <p:strVal val="#ppt_w"/>
                                          </p:val>
                                        </p:tav>
                                      </p:tavLst>
                                    </p:anim>
                                    <p:anim calcmode="lin" valueType="num">
                                      <p:cBhvr>
                                        <p:cTn id="44" dur="1000" fill="hold"/>
                                        <p:tgtEl>
                                          <p:spTgt spid="78854"/>
                                        </p:tgtEl>
                                        <p:attrNameLst>
                                          <p:attrName>ppt_h</p:attrName>
                                        </p:attrNameLst>
                                      </p:cBhvr>
                                      <p:tavLst>
                                        <p:tav tm="0">
                                          <p:val>
                                            <p:fltVal val="0"/>
                                          </p:val>
                                        </p:tav>
                                        <p:tav tm="100000">
                                          <p:val>
                                            <p:strVal val="#ppt_h"/>
                                          </p:val>
                                        </p:tav>
                                      </p:tavLst>
                                    </p:anim>
                                    <p:anim calcmode="lin" valueType="num">
                                      <p:cBhvr>
                                        <p:cTn id="45" dur="1000" fill="hold"/>
                                        <p:tgtEl>
                                          <p:spTgt spid="78854"/>
                                        </p:tgtEl>
                                        <p:attrNameLst>
                                          <p:attrName>ppt_x</p:attrName>
                                        </p:attrNameLst>
                                      </p:cBhvr>
                                      <p:tavLst>
                                        <p:tav tm="0">
                                          <p:val>
                                            <p:fltVal val="0.5"/>
                                          </p:val>
                                        </p:tav>
                                        <p:tav tm="100000">
                                          <p:val>
                                            <p:strVal val="#ppt_x"/>
                                          </p:val>
                                        </p:tav>
                                      </p:tavLst>
                                    </p:anim>
                                    <p:anim calcmode="lin" valueType="num">
                                      <p:cBhvr>
                                        <p:cTn id="46" dur="1000" fill="hold"/>
                                        <p:tgtEl>
                                          <p:spTgt spid="78854"/>
                                        </p:tgtEl>
                                        <p:attrNameLst>
                                          <p:attrName>ppt_y</p:attrName>
                                        </p:attrNameLst>
                                      </p:cBhvr>
                                      <p:tavLst>
                                        <p:tav tm="0">
                                          <p:val>
                                            <p:fltVal val="0.5"/>
                                          </p:val>
                                        </p:tav>
                                        <p:tav tm="100000">
                                          <p:val>
                                            <p:strVal val="#ppt_y"/>
                                          </p:val>
                                        </p:tav>
                                      </p:tavLst>
                                    </p:anim>
                                  </p:childTnLst>
                                </p:cTn>
                              </p:par>
                              <p:par>
                                <p:cTn id="47" presetID="23" presetClass="entr" presetSubtype="528" repeatCount="indefinite" fill="hold" grpId="0" nodeType="withEffect">
                                  <p:stCondLst>
                                    <p:cond delay="500"/>
                                  </p:stCondLst>
                                  <p:childTnLst>
                                    <p:set>
                                      <p:cBhvr>
                                        <p:cTn id="48" dur="1" fill="hold">
                                          <p:stCondLst>
                                            <p:cond delay="0"/>
                                          </p:stCondLst>
                                        </p:cTn>
                                        <p:tgtEl>
                                          <p:spTgt spid="78855"/>
                                        </p:tgtEl>
                                        <p:attrNameLst>
                                          <p:attrName>style.visibility</p:attrName>
                                        </p:attrNameLst>
                                      </p:cBhvr>
                                      <p:to>
                                        <p:strVal val="visible"/>
                                      </p:to>
                                    </p:set>
                                    <p:anim calcmode="lin" valueType="num">
                                      <p:cBhvr>
                                        <p:cTn id="49" dur="1000" fill="hold"/>
                                        <p:tgtEl>
                                          <p:spTgt spid="78855"/>
                                        </p:tgtEl>
                                        <p:attrNameLst>
                                          <p:attrName>ppt_w</p:attrName>
                                        </p:attrNameLst>
                                      </p:cBhvr>
                                      <p:tavLst>
                                        <p:tav tm="0">
                                          <p:val>
                                            <p:fltVal val="0"/>
                                          </p:val>
                                        </p:tav>
                                        <p:tav tm="100000">
                                          <p:val>
                                            <p:strVal val="#ppt_w"/>
                                          </p:val>
                                        </p:tav>
                                      </p:tavLst>
                                    </p:anim>
                                    <p:anim calcmode="lin" valueType="num">
                                      <p:cBhvr>
                                        <p:cTn id="50" dur="1000" fill="hold"/>
                                        <p:tgtEl>
                                          <p:spTgt spid="78855"/>
                                        </p:tgtEl>
                                        <p:attrNameLst>
                                          <p:attrName>ppt_h</p:attrName>
                                        </p:attrNameLst>
                                      </p:cBhvr>
                                      <p:tavLst>
                                        <p:tav tm="0">
                                          <p:val>
                                            <p:fltVal val="0"/>
                                          </p:val>
                                        </p:tav>
                                        <p:tav tm="100000">
                                          <p:val>
                                            <p:strVal val="#ppt_h"/>
                                          </p:val>
                                        </p:tav>
                                      </p:tavLst>
                                    </p:anim>
                                    <p:anim calcmode="lin" valueType="num">
                                      <p:cBhvr>
                                        <p:cTn id="51" dur="1000" fill="hold"/>
                                        <p:tgtEl>
                                          <p:spTgt spid="78855"/>
                                        </p:tgtEl>
                                        <p:attrNameLst>
                                          <p:attrName>ppt_x</p:attrName>
                                        </p:attrNameLst>
                                      </p:cBhvr>
                                      <p:tavLst>
                                        <p:tav tm="0">
                                          <p:val>
                                            <p:fltVal val="0.5"/>
                                          </p:val>
                                        </p:tav>
                                        <p:tav tm="100000">
                                          <p:val>
                                            <p:strVal val="#ppt_x"/>
                                          </p:val>
                                        </p:tav>
                                      </p:tavLst>
                                    </p:anim>
                                    <p:anim calcmode="lin" valueType="num">
                                      <p:cBhvr>
                                        <p:cTn id="52" dur="1000" fill="hold"/>
                                        <p:tgtEl>
                                          <p:spTgt spid="78855"/>
                                        </p:tgtEl>
                                        <p:attrNameLst>
                                          <p:attrName>ppt_y</p:attrName>
                                        </p:attrNameLst>
                                      </p:cBhvr>
                                      <p:tavLst>
                                        <p:tav tm="0">
                                          <p:val>
                                            <p:fltVal val="0.5"/>
                                          </p:val>
                                        </p:tav>
                                        <p:tav tm="100000">
                                          <p:val>
                                            <p:strVal val="#ppt_y"/>
                                          </p:val>
                                        </p:tav>
                                      </p:tavLst>
                                    </p:anim>
                                  </p:childTnLst>
                                </p:cTn>
                              </p:par>
                              <p:par>
                                <p:cTn id="53" presetID="23" presetClass="entr" presetSubtype="528" repeatCount="indefinite" fill="hold" nodeType="withEffect">
                                  <p:stCondLst>
                                    <p:cond delay="0"/>
                                  </p:stCondLst>
                                  <p:childTnLst>
                                    <p:set>
                                      <p:cBhvr>
                                        <p:cTn id="54" dur="1" fill="hold">
                                          <p:stCondLst>
                                            <p:cond delay="0"/>
                                          </p:stCondLst>
                                        </p:cTn>
                                        <p:tgtEl>
                                          <p:spTgt spid="78856"/>
                                        </p:tgtEl>
                                        <p:attrNameLst>
                                          <p:attrName>style.visibility</p:attrName>
                                        </p:attrNameLst>
                                      </p:cBhvr>
                                      <p:to>
                                        <p:strVal val="visible"/>
                                      </p:to>
                                    </p:set>
                                    <p:anim calcmode="lin" valueType="num">
                                      <p:cBhvr>
                                        <p:cTn id="55" dur="1000" fill="hold"/>
                                        <p:tgtEl>
                                          <p:spTgt spid="78856"/>
                                        </p:tgtEl>
                                        <p:attrNameLst>
                                          <p:attrName>ppt_w</p:attrName>
                                        </p:attrNameLst>
                                      </p:cBhvr>
                                      <p:tavLst>
                                        <p:tav tm="0">
                                          <p:val>
                                            <p:fltVal val="0"/>
                                          </p:val>
                                        </p:tav>
                                        <p:tav tm="100000">
                                          <p:val>
                                            <p:strVal val="#ppt_w"/>
                                          </p:val>
                                        </p:tav>
                                      </p:tavLst>
                                    </p:anim>
                                    <p:anim calcmode="lin" valueType="num">
                                      <p:cBhvr>
                                        <p:cTn id="56" dur="1000" fill="hold"/>
                                        <p:tgtEl>
                                          <p:spTgt spid="78856"/>
                                        </p:tgtEl>
                                        <p:attrNameLst>
                                          <p:attrName>ppt_h</p:attrName>
                                        </p:attrNameLst>
                                      </p:cBhvr>
                                      <p:tavLst>
                                        <p:tav tm="0">
                                          <p:val>
                                            <p:fltVal val="0"/>
                                          </p:val>
                                        </p:tav>
                                        <p:tav tm="100000">
                                          <p:val>
                                            <p:strVal val="#ppt_h"/>
                                          </p:val>
                                        </p:tav>
                                      </p:tavLst>
                                    </p:anim>
                                    <p:anim calcmode="lin" valueType="num">
                                      <p:cBhvr>
                                        <p:cTn id="57" dur="1000" fill="hold"/>
                                        <p:tgtEl>
                                          <p:spTgt spid="78856"/>
                                        </p:tgtEl>
                                        <p:attrNameLst>
                                          <p:attrName>ppt_x</p:attrName>
                                        </p:attrNameLst>
                                      </p:cBhvr>
                                      <p:tavLst>
                                        <p:tav tm="0">
                                          <p:val>
                                            <p:fltVal val="0.5"/>
                                          </p:val>
                                        </p:tav>
                                        <p:tav tm="100000">
                                          <p:val>
                                            <p:strVal val="#ppt_x"/>
                                          </p:val>
                                        </p:tav>
                                      </p:tavLst>
                                    </p:anim>
                                    <p:anim calcmode="lin" valueType="num">
                                      <p:cBhvr>
                                        <p:cTn id="58" dur="1000" fill="hold"/>
                                        <p:tgtEl>
                                          <p:spTgt spid="78856"/>
                                        </p:tgtEl>
                                        <p:attrNameLst>
                                          <p:attrName>ppt_y</p:attrName>
                                        </p:attrNameLst>
                                      </p:cBhvr>
                                      <p:tavLst>
                                        <p:tav tm="0">
                                          <p:val>
                                            <p:fltVal val="0.5"/>
                                          </p:val>
                                        </p:tav>
                                        <p:tav tm="100000">
                                          <p:val>
                                            <p:strVal val="#ppt_y"/>
                                          </p:val>
                                        </p:tav>
                                      </p:tavLst>
                                    </p:anim>
                                  </p:childTnLst>
                                </p:cTn>
                              </p:par>
                              <p:par>
                                <p:cTn id="59" presetID="23" presetClass="entr" presetSubtype="528" repeatCount="indefinite" fill="hold" nodeType="withEffect">
                                  <p:stCondLst>
                                    <p:cond delay="0"/>
                                  </p:stCondLst>
                                  <p:childTnLst>
                                    <p:set>
                                      <p:cBhvr>
                                        <p:cTn id="60" dur="1" fill="hold">
                                          <p:stCondLst>
                                            <p:cond delay="0"/>
                                          </p:stCondLst>
                                        </p:cTn>
                                        <p:tgtEl>
                                          <p:spTgt spid="78857"/>
                                        </p:tgtEl>
                                        <p:attrNameLst>
                                          <p:attrName>style.visibility</p:attrName>
                                        </p:attrNameLst>
                                      </p:cBhvr>
                                      <p:to>
                                        <p:strVal val="visible"/>
                                      </p:to>
                                    </p:set>
                                    <p:anim calcmode="lin" valueType="num">
                                      <p:cBhvr>
                                        <p:cTn id="61" dur="1000" fill="hold"/>
                                        <p:tgtEl>
                                          <p:spTgt spid="78857"/>
                                        </p:tgtEl>
                                        <p:attrNameLst>
                                          <p:attrName>ppt_w</p:attrName>
                                        </p:attrNameLst>
                                      </p:cBhvr>
                                      <p:tavLst>
                                        <p:tav tm="0">
                                          <p:val>
                                            <p:fltVal val="0"/>
                                          </p:val>
                                        </p:tav>
                                        <p:tav tm="100000">
                                          <p:val>
                                            <p:strVal val="#ppt_w"/>
                                          </p:val>
                                        </p:tav>
                                      </p:tavLst>
                                    </p:anim>
                                    <p:anim calcmode="lin" valueType="num">
                                      <p:cBhvr>
                                        <p:cTn id="62" dur="1000" fill="hold"/>
                                        <p:tgtEl>
                                          <p:spTgt spid="78857"/>
                                        </p:tgtEl>
                                        <p:attrNameLst>
                                          <p:attrName>ppt_h</p:attrName>
                                        </p:attrNameLst>
                                      </p:cBhvr>
                                      <p:tavLst>
                                        <p:tav tm="0">
                                          <p:val>
                                            <p:fltVal val="0"/>
                                          </p:val>
                                        </p:tav>
                                        <p:tav tm="100000">
                                          <p:val>
                                            <p:strVal val="#ppt_h"/>
                                          </p:val>
                                        </p:tav>
                                      </p:tavLst>
                                    </p:anim>
                                    <p:anim calcmode="lin" valueType="num">
                                      <p:cBhvr>
                                        <p:cTn id="63" dur="1000" fill="hold"/>
                                        <p:tgtEl>
                                          <p:spTgt spid="78857"/>
                                        </p:tgtEl>
                                        <p:attrNameLst>
                                          <p:attrName>ppt_x</p:attrName>
                                        </p:attrNameLst>
                                      </p:cBhvr>
                                      <p:tavLst>
                                        <p:tav tm="0">
                                          <p:val>
                                            <p:fltVal val="0.5"/>
                                          </p:val>
                                        </p:tav>
                                        <p:tav tm="100000">
                                          <p:val>
                                            <p:strVal val="#ppt_x"/>
                                          </p:val>
                                        </p:tav>
                                      </p:tavLst>
                                    </p:anim>
                                    <p:anim calcmode="lin" valueType="num">
                                      <p:cBhvr>
                                        <p:cTn id="64" dur="1000" fill="hold"/>
                                        <p:tgtEl>
                                          <p:spTgt spid="78857"/>
                                        </p:tgtEl>
                                        <p:attrNameLst>
                                          <p:attrName>ppt_y</p:attrName>
                                        </p:attrNameLst>
                                      </p:cBhvr>
                                      <p:tavLst>
                                        <p:tav tm="0">
                                          <p:val>
                                            <p:fltVal val="0.5"/>
                                          </p:val>
                                        </p:tav>
                                        <p:tav tm="100000">
                                          <p:val>
                                            <p:strVal val="#ppt_y"/>
                                          </p:val>
                                        </p:tav>
                                      </p:tavLst>
                                    </p:anim>
                                  </p:childTnLst>
                                </p:cTn>
                              </p:par>
                              <p:par>
                                <p:cTn id="65" presetID="23" presetClass="entr" presetSubtype="528" repeatCount="indefinite" fill="hold" grpId="0" nodeType="withEffect">
                                  <p:stCondLst>
                                    <p:cond delay="1500"/>
                                  </p:stCondLst>
                                  <p:childTnLst>
                                    <p:set>
                                      <p:cBhvr>
                                        <p:cTn id="66" dur="1" fill="hold">
                                          <p:stCondLst>
                                            <p:cond delay="0"/>
                                          </p:stCondLst>
                                        </p:cTn>
                                        <p:tgtEl>
                                          <p:spTgt spid="78858"/>
                                        </p:tgtEl>
                                        <p:attrNameLst>
                                          <p:attrName>style.visibility</p:attrName>
                                        </p:attrNameLst>
                                      </p:cBhvr>
                                      <p:to>
                                        <p:strVal val="visible"/>
                                      </p:to>
                                    </p:set>
                                    <p:anim calcmode="lin" valueType="num">
                                      <p:cBhvr>
                                        <p:cTn id="67" dur="1000" fill="hold"/>
                                        <p:tgtEl>
                                          <p:spTgt spid="78858"/>
                                        </p:tgtEl>
                                        <p:attrNameLst>
                                          <p:attrName>ppt_w</p:attrName>
                                        </p:attrNameLst>
                                      </p:cBhvr>
                                      <p:tavLst>
                                        <p:tav tm="0">
                                          <p:val>
                                            <p:fltVal val="0"/>
                                          </p:val>
                                        </p:tav>
                                        <p:tav tm="100000">
                                          <p:val>
                                            <p:strVal val="#ppt_w"/>
                                          </p:val>
                                        </p:tav>
                                      </p:tavLst>
                                    </p:anim>
                                    <p:anim calcmode="lin" valueType="num">
                                      <p:cBhvr>
                                        <p:cTn id="68" dur="1000" fill="hold"/>
                                        <p:tgtEl>
                                          <p:spTgt spid="78858"/>
                                        </p:tgtEl>
                                        <p:attrNameLst>
                                          <p:attrName>ppt_h</p:attrName>
                                        </p:attrNameLst>
                                      </p:cBhvr>
                                      <p:tavLst>
                                        <p:tav tm="0">
                                          <p:val>
                                            <p:fltVal val="0"/>
                                          </p:val>
                                        </p:tav>
                                        <p:tav tm="100000">
                                          <p:val>
                                            <p:strVal val="#ppt_h"/>
                                          </p:val>
                                        </p:tav>
                                      </p:tavLst>
                                    </p:anim>
                                    <p:anim calcmode="lin" valueType="num">
                                      <p:cBhvr>
                                        <p:cTn id="69" dur="1000" fill="hold"/>
                                        <p:tgtEl>
                                          <p:spTgt spid="78858"/>
                                        </p:tgtEl>
                                        <p:attrNameLst>
                                          <p:attrName>ppt_x</p:attrName>
                                        </p:attrNameLst>
                                      </p:cBhvr>
                                      <p:tavLst>
                                        <p:tav tm="0">
                                          <p:val>
                                            <p:fltVal val="0.5"/>
                                          </p:val>
                                        </p:tav>
                                        <p:tav tm="100000">
                                          <p:val>
                                            <p:strVal val="#ppt_x"/>
                                          </p:val>
                                        </p:tav>
                                      </p:tavLst>
                                    </p:anim>
                                    <p:anim calcmode="lin" valueType="num">
                                      <p:cBhvr>
                                        <p:cTn id="70" dur="1000" fill="hold"/>
                                        <p:tgtEl>
                                          <p:spTgt spid="78858"/>
                                        </p:tgtEl>
                                        <p:attrNameLst>
                                          <p:attrName>ppt_y</p:attrName>
                                        </p:attrNameLst>
                                      </p:cBhvr>
                                      <p:tavLst>
                                        <p:tav tm="0">
                                          <p:val>
                                            <p:fltVal val="0.5"/>
                                          </p:val>
                                        </p:tav>
                                        <p:tav tm="100000">
                                          <p:val>
                                            <p:strVal val="#ppt_y"/>
                                          </p:val>
                                        </p:tav>
                                      </p:tavLst>
                                    </p:anim>
                                  </p:childTnLst>
                                </p:cTn>
                              </p:par>
                              <p:par>
                                <p:cTn id="71" presetID="23" presetClass="entr" presetSubtype="528" repeatCount="indefinite" fill="hold" grpId="0" nodeType="withEffect">
                                  <p:stCondLst>
                                    <p:cond delay="1000"/>
                                  </p:stCondLst>
                                  <p:childTnLst>
                                    <p:set>
                                      <p:cBhvr>
                                        <p:cTn id="72" dur="1" fill="hold">
                                          <p:stCondLst>
                                            <p:cond delay="0"/>
                                          </p:stCondLst>
                                        </p:cTn>
                                        <p:tgtEl>
                                          <p:spTgt spid="78859"/>
                                        </p:tgtEl>
                                        <p:attrNameLst>
                                          <p:attrName>style.visibility</p:attrName>
                                        </p:attrNameLst>
                                      </p:cBhvr>
                                      <p:to>
                                        <p:strVal val="visible"/>
                                      </p:to>
                                    </p:set>
                                    <p:anim calcmode="lin" valueType="num">
                                      <p:cBhvr>
                                        <p:cTn id="73" dur="1000" fill="hold"/>
                                        <p:tgtEl>
                                          <p:spTgt spid="78859"/>
                                        </p:tgtEl>
                                        <p:attrNameLst>
                                          <p:attrName>ppt_w</p:attrName>
                                        </p:attrNameLst>
                                      </p:cBhvr>
                                      <p:tavLst>
                                        <p:tav tm="0">
                                          <p:val>
                                            <p:fltVal val="0"/>
                                          </p:val>
                                        </p:tav>
                                        <p:tav tm="100000">
                                          <p:val>
                                            <p:strVal val="#ppt_w"/>
                                          </p:val>
                                        </p:tav>
                                      </p:tavLst>
                                    </p:anim>
                                    <p:anim calcmode="lin" valueType="num">
                                      <p:cBhvr>
                                        <p:cTn id="74" dur="1000" fill="hold"/>
                                        <p:tgtEl>
                                          <p:spTgt spid="78859"/>
                                        </p:tgtEl>
                                        <p:attrNameLst>
                                          <p:attrName>ppt_h</p:attrName>
                                        </p:attrNameLst>
                                      </p:cBhvr>
                                      <p:tavLst>
                                        <p:tav tm="0">
                                          <p:val>
                                            <p:fltVal val="0"/>
                                          </p:val>
                                        </p:tav>
                                        <p:tav tm="100000">
                                          <p:val>
                                            <p:strVal val="#ppt_h"/>
                                          </p:val>
                                        </p:tav>
                                      </p:tavLst>
                                    </p:anim>
                                    <p:anim calcmode="lin" valueType="num">
                                      <p:cBhvr>
                                        <p:cTn id="75" dur="1000" fill="hold"/>
                                        <p:tgtEl>
                                          <p:spTgt spid="78859"/>
                                        </p:tgtEl>
                                        <p:attrNameLst>
                                          <p:attrName>ppt_x</p:attrName>
                                        </p:attrNameLst>
                                      </p:cBhvr>
                                      <p:tavLst>
                                        <p:tav tm="0">
                                          <p:val>
                                            <p:fltVal val="0.5"/>
                                          </p:val>
                                        </p:tav>
                                        <p:tav tm="100000">
                                          <p:val>
                                            <p:strVal val="#ppt_x"/>
                                          </p:val>
                                        </p:tav>
                                      </p:tavLst>
                                    </p:anim>
                                    <p:anim calcmode="lin" valueType="num">
                                      <p:cBhvr>
                                        <p:cTn id="76" dur="1000" fill="hold"/>
                                        <p:tgtEl>
                                          <p:spTgt spid="78859"/>
                                        </p:tgtEl>
                                        <p:attrNameLst>
                                          <p:attrName>ppt_y</p:attrName>
                                        </p:attrNameLst>
                                      </p:cBhvr>
                                      <p:tavLst>
                                        <p:tav tm="0">
                                          <p:val>
                                            <p:fltVal val="0.5"/>
                                          </p:val>
                                        </p:tav>
                                        <p:tav tm="100000">
                                          <p:val>
                                            <p:strVal val="#ppt_y"/>
                                          </p:val>
                                        </p:tav>
                                      </p:tavLst>
                                    </p:anim>
                                  </p:childTnLst>
                                </p:cTn>
                              </p:par>
                              <p:par>
                                <p:cTn id="77" presetID="23" presetClass="entr" presetSubtype="528" repeatCount="indefinite" fill="hold" grpId="0" nodeType="withEffect">
                                  <p:stCondLst>
                                    <p:cond delay="0"/>
                                  </p:stCondLst>
                                  <p:childTnLst>
                                    <p:set>
                                      <p:cBhvr>
                                        <p:cTn id="78" dur="1" fill="hold">
                                          <p:stCondLst>
                                            <p:cond delay="0"/>
                                          </p:stCondLst>
                                        </p:cTn>
                                        <p:tgtEl>
                                          <p:spTgt spid="78861"/>
                                        </p:tgtEl>
                                        <p:attrNameLst>
                                          <p:attrName>style.visibility</p:attrName>
                                        </p:attrNameLst>
                                      </p:cBhvr>
                                      <p:to>
                                        <p:strVal val="visible"/>
                                      </p:to>
                                    </p:set>
                                    <p:anim calcmode="lin" valueType="num">
                                      <p:cBhvr>
                                        <p:cTn id="79" dur="1000" fill="hold"/>
                                        <p:tgtEl>
                                          <p:spTgt spid="78861"/>
                                        </p:tgtEl>
                                        <p:attrNameLst>
                                          <p:attrName>ppt_w</p:attrName>
                                        </p:attrNameLst>
                                      </p:cBhvr>
                                      <p:tavLst>
                                        <p:tav tm="0">
                                          <p:val>
                                            <p:fltVal val="0"/>
                                          </p:val>
                                        </p:tav>
                                        <p:tav tm="100000">
                                          <p:val>
                                            <p:strVal val="#ppt_w"/>
                                          </p:val>
                                        </p:tav>
                                      </p:tavLst>
                                    </p:anim>
                                    <p:anim calcmode="lin" valueType="num">
                                      <p:cBhvr>
                                        <p:cTn id="80" dur="1000" fill="hold"/>
                                        <p:tgtEl>
                                          <p:spTgt spid="78861"/>
                                        </p:tgtEl>
                                        <p:attrNameLst>
                                          <p:attrName>ppt_h</p:attrName>
                                        </p:attrNameLst>
                                      </p:cBhvr>
                                      <p:tavLst>
                                        <p:tav tm="0">
                                          <p:val>
                                            <p:fltVal val="0"/>
                                          </p:val>
                                        </p:tav>
                                        <p:tav tm="100000">
                                          <p:val>
                                            <p:strVal val="#ppt_h"/>
                                          </p:val>
                                        </p:tav>
                                      </p:tavLst>
                                    </p:anim>
                                    <p:anim calcmode="lin" valueType="num">
                                      <p:cBhvr>
                                        <p:cTn id="81" dur="1000" fill="hold"/>
                                        <p:tgtEl>
                                          <p:spTgt spid="78861"/>
                                        </p:tgtEl>
                                        <p:attrNameLst>
                                          <p:attrName>ppt_x</p:attrName>
                                        </p:attrNameLst>
                                      </p:cBhvr>
                                      <p:tavLst>
                                        <p:tav tm="0">
                                          <p:val>
                                            <p:fltVal val="0.5"/>
                                          </p:val>
                                        </p:tav>
                                        <p:tav tm="100000">
                                          <p:val>
                                            <p:strVal val="#ppt_x"/>
                                          </p:val>
                                        </p:tav>
                                      </p:tavLst>
                                    </p:anim>
                                    <p:anim calcmode="lin" valueType="num">
                                      <p:cBhvr>
                                        <p:cTn id="82" dur="1000" fill="hold"/>
                                        <p:tgtEl>
                                          <p:spTgt spid="78861"/>
                                        </p:tgtEl>
                                        <p:attrNameLst>
                                          <p:attrName>ppt_y</p:attrName>
                                        </p:attrNameLst>
                                      </p:cBhvr>
                                      <p:tavLst>
                                        <p:tav tm="0">
                                          <p:val>
                                            <p:fltVal val="0.5"/>
                                          </p:val>
                                        </p:tav>
                                        <p:tav tm="100000">
                                          <p:val>
                                            <p:strVal val="#ppt_y"/>
                                          </p:val>
                                        </p:tav>
                                      </p:tavLst>
                                    </p:anim>
                                  </p:childTnLst>
                                </p:cTn>
                              </p:par>
                              <p:par>
                                <p:cTn id="83" presetID="23" presetClass="entr" presetSubtype="528" repeatCount="indefinite" fill="hold" nodeType="withEffect">
                                  <p:stCondLst>
                                    <p:cond delay="0"/>
                                  </p:stCondLst>
                                  <p:childTnLst>
                                    <p:set>
                                      <p:cBhvr>
                                        <p:cTn id="84" dur="1" fill="hold">
                                          <p:stCondLst>
                                            <p:cond delay="0"/>
                                          </p:stCondLst>
                                        </p:cTn>
                                        <p:tgtEl>
                                          <p:spTgt spid="78862"/>
                                        </p:tgtEl>
                                        <p:attrNameLst>
                                          <p:attrName>style.visibility</p:attrName>
                                        </p:attrNameLst>
                                      </p:cBhvr>
                                      <p:to>
                                        <p:strVal val="visible"/>
                                      </p:to>
                                    </p:set>
                                    <p:anim calcmode="lin" valueType="num">
                                      <p:cBhvr>
                                        <p:cTn id="85" dur="1000" fill="hold"/>
                                        <p:tgtEl>
                                          <p:spTgt spid="78862"/>
                                        </p:tgtEl>
                                        <p:attrNameLst>
                                          <p:attrName>ppt_w</p:attrName>
                                        </p:attrNameLst>
                                      </p:cBhvr>
                                      <p:tavLst>
                                        <p:tav tm="0">
                                          <p:val>
                                            <p:fltVal val="0"/>
                                          </p:val>
                                        </p:tav>
                                        <p:tav tm="100000">
                                          <p:val>
                                            <p:strVal val="#ppt_w"/>
                                          </p:val>
                                        </p:tav>
                                      </p:tavLst>
                                    </p:anim>
                                    <p:anim calcmode="lin" valueType="num">
                                      <p:cBhvr>
                                        <p:cTn id="86" dur="1000" fill="hold"/>
                                        <p:tgtEl>
                                          <p:spTgt spid="78862"/>
                                        </p:tgtEl>
                                        <p:attrNameLst>
                                          <p:attrName>ppt_h</p:attrName>
                                        </p:attrNameLst>
                                      </p:cBhvr>
                                      <p:tavLst>
                                        <p:tav tm="0">
                                          <p:val>
                                            <p:fltVal val="0"/>
                                          </p:val>
                                        </p:tav>
                                        <p:tav tm="100000">
                                          <p:val>
                                            <p:strVal val="#ppt_h"/>
                                          </p:val>
                                        </p:tav>
                                      </p:tavLst>
                                    </p:anim>
                                    <p:anim calcmode="lin" valueType="num">
                                      <p:cBhvr>
                                        <p:cTn id="87" dur="1000" fill="hold"/>
                                        <p:tgtEl>
                                          <p:spTgt spid="78862"/>
                                        </p:tgtEl>
                                        <p:attrNameLst>
                                          <p:attrName>ppt_x</p:attrName>
                                        </p:attrNameLst>
                                      </p:cBhvr>
                                      <p:tavLst>
                                        <p:tav tm="0">
                                          <p:val>
                                            <p:fltVal val="0.5"/>
                                          </p:val>
                                        </p:tav>
                                        <p:tav tm="100000">
                                          <p:val>
                                            <p:strVal val="#ppt_x"/>
                                          </p:val>
                                        </p:tav>
                                      </p:tavLst>
                                    </p:anim>
                                    <p:anim calcmode="lin" valueType="num">
                                      <p:cBhvr>
                                        <p:cTn id="88" dur="1000" fill="hold"/>
                                        <p:tgtEl>
                                          <p:spTgt spid="78862"/>
                                        </p:tgtEl>
                                        <p:attrNameLst>
                                          <p:attrName>ppt_y</p:attrName>
                                        </p:attrNameLst>
                                      </p:cBhvr>
                                      <p:tavLst>
                                        <p:tav tm="0">
                                          <p:val>
                                            <p:fltVal val="0.5"/>
                                          </p:val>
                                        </p:tav>
                                        <p:tav tm="100000">
                                          <p:val>
                                            <p:strVal val="#ppt_y"/>
                                          </p:val>
                                        </p:tav>
                                      </p:tavLst>
                                    </p:anim>
                                  </p:childTnLst>
                                </p:cTn>
                              </p:par>
                              <p:par>
                                <p:cTn id="89" presetID="23" presetClass="entr" presetSubtype="528" repeatCount="indefinite" fill="hold" grpId="0" nodeType="withEffect">
                                  <p:stCondLst>
                                    <p:cond delay="0"/>
                                  </p:stCondLst>
                                  <p:childTnLst>
                                    <p:set>
                                      <p:cBhvr>
                                        <p:cTn id="90" dur="1" fill="hold">
                                          <p:stCondLst>
                                            <p:cond delay="0"/>
                                          </p:stCondLst>
                                        </p:cTn>
                                        <p:tgtEl>
                                          <p:spTgt spid="78863"/>
                                        </p:tgtEl>
                                        <p:attrNameLst>
                                          <p:attrName>style.visibility</p:attrName>
                                        </p:attrNameLst>
                                      </p:cBhvr>
                                      <p:to>
                                        <p:strVal val="visible"/>
                                      </p:to>
                                    </p:set>
                                    <p:anim calcmode="lin" valueType="num">
                                      <p:cBhvr>
                                        <p:cTn id="91" dur="1000" fill="hold"/>
                                        <p:tgtEl>
                                          <p:spTgt spid="78863"/>
                                        </p:tgtEl>
                                        <p:attrNameLst>
                                          <p:attrName>ppt_w</p:attrName>
                                        </p:attrNameLst>
                                      </p:cBhvr>
                                      <p:tavLst>
                                        <p:tav tm="0">
                                          <p:val>
                                            <p:fltVal val="0"/>
                                          </p:val>
                                        </p:tav>
                                        <p:tav tm="100000">
                                          <p:val>
                                            <p:strVal val="#ppt_w"/>
                                          </p:val>
                                        </p:tav>
                                      </p:tavLst>
                                    </p:anim>
                                    <p:anim calcmode="lin" valueType="num">
                                      <p:cBhvr>
                                        <p:cTn id="92" dur="1000" fill="hold"/>
                                        <p:tgtEl>
                                          <p:spTgt spid="78863"/>
                                        </p:tgtEl>
                                        <p:attrNameLst>
                                          <p:attrName>ppt_h</p:attrName>
                                        </p:attrNameLst>
                                      </p:cBhvr>
                                      <p:tavLst>
                                        <p:tav tm="0">
                                          <p:val>
                                            <p:fltVal val="0"/>
                                          </p:val>
                                        </p:tav>
                                        <p:tav tm="100000">
                                          <p:val>
                                            <p:strVal val="#ppt_h"/>
                                          </p:val>
                                        </p:tav>
                                      </p:tavLst>
                                    </p:anim>
                                    <p:anim calcmode="lin" valueType="num">
                                      <p:cBhvr>
                                        <p:cTn id="93" dur="1000" fill="hold"/>
                                        <p:tgtEl>
                                          <p:spTgt spid="78863"/>
                                        </p:tgtEl>
                                        <p:attrNameLst>
                                          <p:attrName>ppt_x</p:attrName>
                                        </p:attrNameLst>
                                      </p:cBhvr>
                                      <p:tavLst>
                                        <p:tav tm="0">
                                          <p:val>
                                            <p:fltVal val="0.5"/>
                                          </p:val>
                                        </p:tav>
                                        <p:tav tm="100000">
                                          <p:val>
                                            <p:strVal val="#ppt_x"/>
                                          </p:val>
                                        </p:tav>
                                      </p:tavLst>
                                    </p:anim>
                                    <p:anim calcmode="lin" valueType="num">
                                      <p:cBhvr>
                                        <p:cTn id="94" dur="1000" fill="hold"/>
                                        <p:tgtEl>
                                          <p:spTgt spid="78863"/>
                                        </p:tgtEl>
                                        <p:attrNameLst>
                                          <p:attrName>ppt_y</p:attrName>
                                        </p:attrNameLst>
                                      </p:cBhvr>
                                      <p:tavLst>
                                        <p:tav tm="0">
                                          <p:val>
                                            <p:fltVal val="0.5"/>
                                          </p:val>
                                        </p:tav>
                                        <p:tav tm="100000">
                                          <p:val>
                                            <p:strVal val="#ppt_y"/>
                                          </p:val>
                                        </p:tav>
                                      </p:tavLst>
                                    </p:anim>
                                  </p:childTnLst>
                                </p:cTn>
                              </p:par>
                              <p:par>
                                <p:cTn id="95" presetID="23" presetClass="entr" presetSubtype="528" repeatCount="indefinite" fill="hold" grpId="0" nodeType="withEffect">
                                  <p:stCondLst>
                                    <p:cond delay="0"/>
                                  </p:stCondLst>
                                  <p:childTnLst>
                                    <p:set>
                                      <p:cBhvr>
                                        <p:cTn id="96" dur="1" fill="hold">
                                          <p:stCondLst>
                                            <p:cond delay="0"/>
                                          </p:stCondLst>
                                        </p:cTn>
                                        <p:tgtEl>
                                          <p:spTgt spid="78864"/>
                                        </p:tgtEl>
                                        <p:attrNameLst>
                                          <p:attrName>style.visibility</p:attrName>
                                        </p:attrNameLst>
                                      </p:cBhvr>
                                      <p:to>
                                        <p:strVal val="visible"/>
                                      </p:to>
                                    </p:set>
                                    <p:anim calcmode="lin" valueType="num">
                                      <p:cBhvr>
                                        <p:cTn id="97" dur="1000" fill="hold"/>
                                        <p:tgtEl>
                                          <p:spTgt spid="78864"/>
                                        </p:tgtEl>
                                        <p:attrNameLst>
                                          <p:attrName>ppt_w</p:attrName>
                                        </p:attrNameLst>
                                      </p:cBhvr>
                                      <p:tavLst>
                                        <p:tav tm="0">
                                          <p:val>
                                            <p:fltVal val="0"/>
                                          </p:val>
                                        </p:tav>
                                        <p:tav tm="100000">
                                          <p:val>
                                            <p:strVal val="#ppt_w"/>
                                          </p:val>
                                        </p:tav>
                                      </p:tavLst>
                                    </p:anim>
                                    <p:anim calcmode="lin" valueType="num">
                                      <p:cBhvr>
                                        <p:cTn id="98" dur="1000" fill="hold"/>
                                        <p:tgtEl>
                                          <p:spTgt spid="78864"/>
                                        </p:tgtEl>
                                        <p:attrNameLst>
                                          <p:attrName>ppt_h</p:attrName>
                                        </p:attrNameLst>
                                      </p:cBhvr>
                                      <p:tavLst>
                                        <p:tav tm="0">
                                          <p:val>
                                            <p:fltVal val="0"/>
                                          </p:val>
                                        </p:tav>
                                        <p:tav tm="100000">
                                          <p:val>
                                            <p:strVal val="#ppt_h"/>
                                          </p:val>
                                        </p:tav>
                                      </p:tavLst>
                                    </p:anim>
                                    <p:anim calcmode="lin" valueType="num">
                                      <p:cBhvr>
                                        <p:cTn id="99" dur="1000" fill="hold"/>
                                        <p:tgtEl>
                                          <p:spTgt spid="78864"/>
                                        </p:tgtEl>
                                        <p:attrNameLst>
                                          <p:attrName>ppt_x</p:attrName>
                                        </p:attrNameLst>
                                      </p:cBhvr>
                                      <p:tavLst>
                                        <p:tav tm="0">
                                          <p:val>
                                            <p:fltVal val="0.5"/>
                                          </p:val>
                                        </p:tav>
                                        <p:tav tm="100000">
                                          <p:val>
                                            <p:strVal val="#ppt_x"/>
                                          </p:val>
                                        </p:tav>
                                      </p:tavLst>
                                    </p:anim>
                                    <p:anim calcmode="lin" valueType="num">
                                      <p:cBhvr>
                                        <p:cTn id="100" dur="1000" fill="hold"/>
                                        <p:tgtEl>
                                          <p:spTgt spid="78864"/>
                                        </p:tgtEl>
                                        <p:attrNameLst>
                                          <p:attrName>ppt_y</p:attrName>
                                        </p:attrNameLst>
                                      </p:cBhvr>
                                      <p:tavLst>
                                        <p:tav tm="0">
                                          <p:val>
                                            <p:fltVal val="0.5"/>
                                          </p:val>
                                        </p:tav>
                                        <p:tav tm="100000">
                                          <p:val>
                                            <p:strVal val="#ppt_y"/>
                                          </p:val>
                                        </p:tav>
                                      </p:tavLst>
                                    </p:anim>
                                  </p:childTnLst>
                                </p:cTn>
                              </p:par>
                              <p:par>
                                <p:cTn id="101" presetID="23" presetClass="entr" presetSubtype="528" repeatCount="indefinite" fill="hold" nodeType="withEffect">
                                  <p:stCondLst>
                                    <p:cond delay="500"/>
                                  </p:stCondLst>
                                  <p:childTnLst>
                                    <p:set>
                                      <p:cBhvr>
                                        <p:cTn id="102" dur="1" fill="hold">
                                          <p:stCondLst>
                                            <p:cond delay="0"/>
                                          </p:stCondLst>
                                        </p:cTn>
                                        <p:tgtEl>
                                          <p:spTgt spid="78865"/>
                                        </p:tgtEl>
                                        <p:attrNameLst>
                                          <p:attrName>style.visibility</p:attrName>
                                        </p:attrNameLst>
                                      </p:cBhvr>
                                      <p:to>
                                        <p:strVal val="visible"/>
                                      </p:to>
                                    </p:set>
                                    <p:anim calcmode="lin" valueType="num">
                                      <p:cBhvr>
                                        <p:cTn id="103" dur="1000" fill="hold"/>
                                        <p:tgtEl>
                                          <p:spTgt spid="78865"/>
                                        </p:tgtEl>
                                        <p:attrNameLst>
                                          <p:attrName>ppt_w</p:attrName>
                                        </p:attrNameLst>
                                      </p:cBhvr>
                                      <p:tavLst>
                                        <p:tav tm="0">
                                          <p:val>
                                            <p:fltVal val="0"/>
                                          </p:val>
                                        </p:tav>
                                        <p:tav tm="100000">
                                          <p:val>
                                            <p:strVal val="#ppt_w"/>
                                          </p:val>
                                        </p:tav>
                                      </p:tavLst>
                                    </p:anim>
                                    <p:anim calcmode="lin" valueType="num">
                                      <p:cBhvr>
                                        <p:cTn id="104" dur="1000" fill="hold"/>
                                        <p:tgtEl>
                                          <p:spTgt spid="78865"/>
                                        </p:tgtEl>
                                        <p:attrNameLst>
                                          <p:attrName>ppt_h</p:attrName>
                                        </p:attrNameLst>
                                      </p:cBhvr>
                                      <p:tavLst>
                                        <p:tav tm="0">
                                          <p:val>
                                            <p:fltVal val="0"/>
                                          </p:val>
                                        </p:tav>
                                        <p:tav tm="100000">
                                          <p:val>
                                            <p:strVal val="#ppt_h"/>
                                          </p:val>
                                        </p:tav>
                                      </p:tavLst>
                                    </p:anim>
                                    <p:anim calcmode="lin" valueType="num">
                                      <p:cBhvr>
                                        <p:cTn id="105" dur="1000" fill="hold"/>
                                        <p:tgtEl>
                                          <p:spTgt spid="78865"/>
                                        </p:tgtEl>
                                        <p:attrNameLst>
                                          <p:attrName>ppt_x</p:attrName>
                                        </p:attrNameLst>
                                      </p:cBhvr>
                                      <p:tavLst>
                                        <p:tav tm="0">
                                          <p:val>
                                            <p:fltVal val="0.5"/>
                                          </p:val>
                                        </p:tav>
                                        <p:tav tm="100000">
                                          <p:val>
                                            <p:strVal val="#ppt_x"/>
                                          </p:val>
                                        </p:tav>
                                      </p:tavLst>
                                    </p:anim>
                                    <p:anim calcmode="lin" valueType="num">
                                      <p:cBhvr>
                                        <p:cTn id="106" dur="1000" fill="hold"/>
                                        <p:tgtEl>
                                          <p:spTgt spid="78865"/>
                                        </p:tgtEl>
                                        <p:attrNameLst>
                                          <p:attrName>ppt_y</p:attrName>
                                        </p:attrNameLst>
                                      </p:cBhvr>
                                      <p:tavLst>
                                        <p:tav tm="0">
                                          <p:val>
                                            <p:fltVal val="0.5"/>
                                          </p:val>
                                        </p:tav>
                                        <p:tav tm="100000">
                                          <p:val>
                                            <p:strVal val="#ppt_y"/>
                                          </p:val>
                                        </p:tav>
                                      </p:tavLst>
                                    </p:anim>
                                  </p:childTnLst>
                                </p:cTn>
                              </p:par>
                              <p:par>
                                <p:cTn id="107" presetID="23" presetClass="entr" presetSubtype="528" repeatCount="indefinite" fill="hold" grpId="0" nodeType="withEffect">
                                  <p:stCondLst>
                                    <p:cond delay="0"/>
                                  </p:stCondLst>
                                  <p:childTnLst>
                                    <p:set>
                                      <p:cBhvr>
                                        <p:cTn id="108" dur="1" fill="hold">
                                          <p:stCondLst>
                                            <p:cond delay="0"/>
                                          </p:stCondLst>
                                        </p:cTn>
                                        <p:tgtEl>
                                          <p:spTgt spid="78866"/>
                                        </p:tgtEl>
                                        <p:attrNameLst>
                                          <p:attrName>style.visibility</p:attrName>
                                        </p:attrNameLst>
                                      </p:cBhvr>
                                      <p:to>
                                        <p:strVal val="visible"/>
                                      </p:to>
                                    </p:set>
                                    <p:anim calcmode="lin" valueType="num">
                                      <p:cBhvr>
                                        <p:cTn id="109" dur="1000" fill="hold"/>
                                        <p:tgtEl>
                                          <p:spTgt spid="78866"/>
                                        </p:tgtEl>
                                        <p:attrNameLst>
                                          <p:attrName>ppt_w</p:attrName>
                                        </p:attrNameLst>
                                      </p:cBhvr>
                                      <p:tavLst>
                                        <p:tav tm="0">
                                          <p:val>
                                            <p:fltVal val="0"/>
                                          </p:val>
                                        </p:tav>
                                        <p:tav tm="100000">
                                          <p:val>
                                            <p:strVal val="#ppt_w"/>
                                          </p:val>
                                        </p:tav>
                                      </p:tavLst>
                                    </p:anim>
                                    <p:anim calcmode="lin" valueType="num">
                                      <p:cBhvr>
                                        <p:cTn id="110" dur="1000" fill="hold"/>
                                        <p:tgtEl>
                                          <p:spTgt spid="78866"/>
                                        </p:tgtEl>
                                        <p:attrNameLst>
                                          <p:attrName>ppt_h</p:attrName>
                                        </p:attrNameLst>
                                      </p:cBhvr>
                                      <p:tavLst>
                                        <p:tav tm="0">
                                          <p:val>
                                            <p:fltVal val="0"/>
                                          </p:val>
                                        </p:tav>
                                        <p:tav tm="100000">
                                          <p:val>
                                            <p:strVal val="#ppt_h"/>
                                          </p:val>
                                        </p:tav>
                                      </p:tavLst>
                                    </p:anim>
                                    <p:anim calcmode="lin" valueType="num">
                                      <p:cBhvr>
                                        <p:cTn id="111" dur="1000" fill="hold"/>
                                        <p:tgtEl>
                                          <p:spTgt spid="78866"/>
                                        </p:tgtEl>
                                        <p:attrNameLst>
                                          <p:attrName>ppt_x</p:attrName>
                                        </p:attrNameLst>
                                      </p:cBhvr>
                                      <p:tavLst>
                                        <p:tav tm="0">
                                          <p:val>
                                            <p:fltVal val="0.5"/>
                                          </p:val>
                                        </p:tav>
                                        <p:tav tm="100000">
                                          <p:val>
                                            <p:strVal val="#ppt_x"/>
                                          </p:val>
                                        </p:tav>
                                      </p:tavLst>
                                    </p:anim>
                                    <p:anim calcmode="lin" valueType="num">
                                      <p:cBhvr>
                                        <p:cTn id="112" dur="1000" fill="hold"/>
                                        <p:tgtEl>
                                          <p:spTgt spid="78866"/>
                                        </p:tgtEl>
                                        <p:attrNameLst>
                                          <p:attrName>ppt_y</p:attrName>
                                        </p:attrNameLst>
                                      </p:cBhvr>
                                      <p:tavLst>
                                        <p:tav tm="0">
                                          <p:val>
                                            <p:fltVal val="0.5"/>
                                          </p:val>
                                        </p:tav>
                                        <p:tav tm="100000">
                                          <p:val>
                                            <p:strVal val="#ppt_y"/>
                                          </p:val>
                                        </p:tav>
                                      </p:tavLst>
                                    </p:anim>
                                  </p:childTnLst>
                                </p:cTn>
                              </p:par>
                              <p:par>
                                <p:cTn id="113" presetID="23" presetClass="entr" presetSubtype="528" repeatCount="indefinite" fill="hold" nodeType="withEffect">
                                  <p:stCondLst>
                                    <p:cond delay="0"/>
                                  </p:stCondLst>
                                  <p:childTnLst>
                                    <p:set>
                                      <p:cBhvr>
                                        <p:cTn id="114" dur="1" fill="hold">
                                          <p:stCondLst>
                                            <p:cond delay="0"/>
                                          </p:stCondLst>
                                        </p:cTn>
                                        <p:tgtEl>
                                          <p:spTgt spid="78867"/>
                                        </p:tgtEl>
                                        <p:attrNameLst>
                                          <p:attrName>style.visibility</p:attrName>
                                        </p:attrNameLst>
                                      </p:cBhvr>
                                      <p:to>
                                        <p:strVal val="visible"/>
                                      </p:to>
                                    </p:set>
                                    <p:anim calcmode="lin" valueType="num">
                                      <p:cBhvr>
                                        <p:cTn id="115" dur="1000" fill="hold"/>
                                        <p:tgtEl>
                                          <p:spTgt spid="78867"/>
                                        </p:tgtEl>
                                        <p:attrNameLst>
                                          <p:attrName>ppt_w</p:attrName>
                                        </p:attrNameLst>
                                      </p:cBhvr>
                                      <p:tavLst>
                                        <p:tav tm="0">
                                          <p:val>
                                            <p:fltVal val="0"/>
                                          </p:val>
                                        </p:tav>
                                        <p:tav tm="100000">
                                          <p:val>
                                            <p:strVal val="#ppt_w"/>
                                          </p:val>
                                        </p:tav>
                                      </p:tavLst>
                                    </p:anim>
                                    <p:anim calcmode="lin" valueType="num">
                                      <p:cBhvr>
                                        <p:cTn id="116" dur="1000" fill="hold"/>
                                        <p:tgtEl>
                                          <p:spTgt spid="78867"/>
                                        </p:tgtEl>
                                        <p:attrNameLst>
                                          <p:attrName>ppt_h</p:attrName>
                                        </p:attrNameLst>
                                      </p:cBhvr>
                                      <p:tavLst>
                                        <p:tav tm="0">
                                          <p:val>
                                            <p:fltVal val="0"/>
                                          </p:val>
                                        </p:tav>
                                        <p:tav tm="100000">
                                          <p:val>
                                            <p:strVal val="#ppt_h"/>
                                          </p:val>
                                        </p:tav>
                                      </p:tavLst>
                                    </p:anim>
                                    <p:anim calcmode="lin" valueType="num">
                                      <p:cBhvr>
                                        <p:cTn id="117" dur="1000" fill="hold"/>
                                        <p:tgtEl>
                                          <p:spTgt spid="78867"/>
                                        </p:tgtEl>
                                        <p:attrNameLst>
                                          <p:attrName>ppt_x</p:attrName>
                                        </p:attrNameLst>
                                      </p:cBhvr>
                                      <p:tavLst>
                                        <p:tav tm="0">
                                          <p:val>
                                            <p:fltVal val="0.5"/>
                                          </p:val>
                                        </p:tav>
                                        <p:tav tm="100000">
                                          <p:val>
                                            <p:strVal val="#ppt_x"/>
                                          </p:val>
                                        </p:tav>
                                      </p:tavLst>
                                    </p:anim>
                                    <p:anim calcmode="lin" valueType="num">
                                      <p:cBhvr>
                                        <p:cTn id="118" dur="1000" fill="hold"/>
                                        <p:tgtEl>
                                          <p:spTgt spid="78867"/>
                                        </p:tgtEl>
                                        <p:attrNameLst>
                                          <p:attrName>ppt_y</p:attrName>
                                        </p:attrNameLst>
                                      </p:cBhvr>
                                      <p:tavLst>
                                        <p:tav tm="0">
                                          <p:val>
                                            <p:fltVal val="0.5"/>
                                          </p:val>
                                        </p:tav>
                                        <p:tav tm="100000">
                                          <p:val>
                                            <p:strVal val="#ppt_y"/>
                                          </p:val>
                                        </p:tav>
                                      </p:tavLst>
                                    </p:anim>
                                  </p:childTnLst>
                                </p:cTn>
                              </p:par>
                              <p:par>
                                <p:cTn id="119" presetID="23" presetClass="entr" presetSubtype="528" repeatCount="indefinite" fill="hold" grpId="0" nodeType="withEffect">
                                  <p:stCondLst>
                                    <p:cond delay="0"/>
                                  </p:stCondLst>
                                  <p:childTnLst>
                                    <p:set>
                                      <p:cBhvr>
                                        <p:cTn id="120" dur="1" fill="hold">
                                          <p:stCondLst>
                                            <p:cond delay="0"/>
                                          </p:stCondLst>
                                        </p:cTn>
                                        <p:tgtEl>
                                          <p:spTgt spid="78868"/>
                                        </p:tgtEl>
                                        <p:attrNameLst>
                                          <p:attrName>style.visibility</p:attrName>
                                        </p:attrNameLst>
                                      </p:cBhvr>
                                      <p:to>
                                        <p:strVal val="visible"/>
                                      </p:to>
                                    </p:set>
                                    <p:anim calcmode="lin" valueType="num">
                                      <p:cBhvr>
                                        <p:cTn id="121" dur="1000" fill="hold"/>
                                        <p:tgtEl>
                                          <p:spTgt spid="78868"/>
                                        </p:tgtEl>
                                        <p:attrNameLst>
                                          <p:attrName>ppt_w</p:attrName>
                                        </p:attrNameLst>
                                      </p:cBhvr>
                                      <p:tavLst>
                                        <p:tav tm="0">
                                          <p:val>
                                            <p:fltVal val="0"/>
                                          </p:val>
                                        </p:tav>
                                        <p:tav tm="100000">
                                          <p:val>
                                            <p:strVal val="#ppt_w"/>
                                          </p:val>
                                        </p:tav>
                                      </p:tavLst>
                                    </p:anim>
                                    <p:anim calcmode="lin" valueType="num">
                                      <p:cBhvr>
                                        <p:cTn id="122" dur="1000" fill="hold"/>
                                        <p:tgtEl>
                                          <p:spTgt spid="78868"/>
                                        </p:tgtEl>
                                        <p:attrNameLst>
                                          <p:attrName>ppt_h</p:attrName>
                                        </p:attrNameLst>
                                      </p:cBhvr>
                                      <p:tavLst>
                                        <p:tav tm="0">
                                          <p:val>
                                            <p:fltVal val="0"/>
                                          </p:val>
                                        </p:tav>
                                        <p:tav tm="100000">
                                          <p:val>
                                            <p:strVal val="#ppt_h"/>
                                          </p:val>
                                        </p:tav>
                                      </p:tavLst>
                                    </p:anim>
                                    <p:anim calcmode="lin" valueType="num">
                                      <p:cBhvr>
                                        <p:cTn id="123" dur="1000" fill="hold"/>
                                        <p:tgtEl>
                                          <p:spTgt spid="78868"/>
                                        </p:tgtEl>
                                        <p:attrNameLst>
                                          <p:attrName>ppt_x</p:attrName>
                                        </p:attrNameLst>
                                      </p:cBhvr>
                                      <p:tavLst>
                                        <p:tav tm="0">
                                          <p:val>
                                            <p:fltVal val="0.5"/>
                                          </p:val>
                                        </p:tav>
                                        <p:tav tm="100000">
                                          <p:val>
                                            <p:strVal val="#ppt_x"/>
                                          </p:val>
                                        </p:tav>
                                      </p:tavLst>
                                    </p:anim>
                                    <p:anim calcmode="lin" valueType="num">
                                      <p:cBhvr>
                                        <p:cTn id="124" dur="1000" fill="hold"/>
                                        <p:tgtEl>
                                          <p:spTgt spid="78868"/>
                                        </p:tgtEl>
                                        <p:attrNameLst>
                                          <p:attrName>ppt_y</p:attrName>
                                        </p:attrNameLst>
                                      </p:cBhvr>
                                      <p:tavLst>
                                        <p:tav tm="0">
                                          <p:val>
                                            <p:fltVal val="0.5"/>
                                          </p:val>
                                        </p:tav>
                                        <p:tav tm="100000">
                                          <p:val>
                                            <p:strVal val="#ppt_y"/>
                                          </p:val>
                                        </p:tav>
                                      </p:tavLst>
                                    </p:anim>
                                  </p:childTnLst>
                                </p:cTn>
                              </p:par>
                              <p:par>
                                <p:cTn id="125" presetID="23" presetClass="entr" presetSubtype="528" repeatCount="indefinite" fill="hold" grpId="0" nodeType="withEffect">
                                  <p:stCondLst>
                                    <p:cond delay="1500"/>
                                  </p:stCondLst>
                                  <p:childTnLst>
                                    <p:set>
                                      <p:cBhvr>
                                        <p:cTn id="126" dur="1" fill="hold">
                                          <p:stCondLst>
                                            <p:cond delay="0"/>
                                          </p:stCondLst>
                                        </p:cTn>
                                        <p:tgtEl>
                                          <p:spTgt spid="78869"/>
                                        </p:tgtEl>
                                        <p:attrNameLst>
                                          <p:attrName>style.visibility</p:attrName>
                                        </p:attrNameLst>
                                      </p:cBhvr>
                                      <p:to>
                                        <p:strVal val="visible"/>
                                      </p:to>
                                    </p:set>
                                    <p:anim calcmode="lin" valueType="num">
                                      <p:cBhvr>
                                        <p:cTn id="127" dur="1000" fill="hold"/>
                                        <p:tgtEl>
                                          <p:spTgt spid="78869"/>
                                        </p:tgtEl>
                                        <p:attrNameLst>
                                          <p:attrName>ppt_w</p:attrName>
                                        </p:attrNameLst>
                                      </p:cBhvr>
                                      <p:tavLst>
                                        <p:tav tm="0">
                                          <p:val>
                                            <p:fltVal val="0"/>
                                          </p:val>
                                        </p:tav>
                                        <p:tav tm="100000">
                                          <p:val>
                                            <p:strVal val="#ppt_w"/>
                                          </p:val>
                                        </p:tav>
                                      </p:tavLst>
                                    </p:anim>
                                    <p:anim calcmode="lin" valueType="num">
                                      <p:cBhvr>
                                        <p:cTn id="128" dur="1000" fill="hold"/>
                                        <p:tgtEl>
                                          <p:spTgt spid="78869"/>
                                        </p:tgtEl>
                                        <p:attrNameLst>
                                          <p:attrName>ppt_h</p:attrName>
                                        </p:attrNameLst>
                                      </p:cBhvr>
                                      <p:tavLst>
                                        <p:tav tm="0">
                                          <p:val>
                                            <p:fltVal val="0"/>
                                          </p:val>
                                        </p:tav>
                                        <p:tav tm="100000">
                                          <p:val>
                                            <p:strVal val="#ppt_h"/>
                                          </p:val>
                                        </p:tav>
                                      </p:tavLst>
                                    </p:anim>
                                    <p:anim calcmode="lin" valueType="num">
                                      <p:cBhvr>
                                        <p:cTn id="129" dur="1000" fill="hold"/>
                                        <p:tgtEl>
                                          <p:spTgt spid="78869"/>
                                        </p:tgtEl>
                                        <p:attrNameLst>
                                          <p:attrName>ppt_x</p:attrName>
                                        </p:attrNameLst>
                                      </p:cBhvr>
                                      <p:tavLst>
                                        <p:tav tm="0">
                                          <p:val>
                                            <p:fltVal val="0.5"/>
                                          </p:val>
                                        </p:tav>
                                        <p:tav tm="100000">
                                          <p:val>
                                            <p:strVal val="#ppt_x"/>
                                          </p:val>
                                        </p:tav>
                                      </p:tavLst>
                                    </p:anim>
                                    <p:anim calcmode="lin" valueType="num">
                                      <p:cBhvr>
                                        <p:cTn id="130" dur="1000" fill="hold"/>
                                        <p:tgtEl>
                                          <p:spTgt spid="78869"/>
                                        </p:tgtEl>
                                        <p:attrNameLst>
                                          <p:attrName>ppt_y</p:attrName>
                                        </p:attrNameLst>
                                      </p:cBhvr>
                                      <p:tavLst>
                                        <p:tav tm="0">
                                          <p:val>
                                            <p:fltVal val="0.5"/>
                                          </p:val>
                                        </p:tav>
                                        <p:tav tm="100000">
                                          <p:val>
                                            <p:strVal val="#ppt_y"/>
                                          </p:val>
                                        </p:tav>
                                      </p:tavLst>
                                    </p:anim>
                                  </p:childTnLst>
                                </p:cTn>
                              </p:par>
                              <p:par>
                                <p:cTn id="131" presetID="23" presetClass="entr" presetSubtype="528" repeatCount="indefinite" fill="hold" nodeType="withEffect">
                                  <p:stCondLst>
                                    <p:cond delay="1500"/>
                                  </p:stCondLst>
                                  <p:childTnLst>
                                    <p:set>
                                      <p:cBhvr>
                                        <p:cTn id="132" dur="1" fill="hold">
                                          <p:stCondLst>
                                            <p:cond delay="0"/>
                                          </p:stCondLst>
                                        </p:cTn>
                                        <p:tgtEl>
                                          <p:spTgt spid="78870"/>
                                        </p:tgtEl>
                                        <p:attrNameLst>
                                          <p:attrName>style.visibility</p:attrName>
                                        </p:attrNameLst>
                                      </p:cBhvr>
                                      <p:to>
                                        <p:strVal val="visible"/>
                                      </p:to>
                                    </p:set>
                                    <p:anim calcmode="lin" valueType="num">
                                      <p:cBhvr>
                                        <p:cTn id="133" dur="1000" fill="hold"/>
                                        <p:tgtEl>
                                          <p:spTgt spid="78870"/>
                                        </p:tgtEl>
                                        <p:attrNameLst>
                                          <p:attrName>ppt_w</p:attrName>
                                        </p:attrNameLst>
                                      </p:cBhvr>
                                      <p:tavLst>
                                        <p:tav tm="0">
                                          <p:val>
                                            <p:fltVal val="0"/>
                                          </p:val>
                                        </p:tav>
                                        <p:tav tm="100000">
                                          <p:val>
                                            <p:strVal val="#ppt_w"/>
                                          </p:val>
                                        </p:tav>
                                      </p:tavLst>
                                    </p:anim>
                                    <p:anim calcmode="lin" valueType="num">
                                      <p:cBhvr>
                                        <p:cTn id="134" dur="1000" fill="hold"/>
                                        <p:tgtEl>
                                          <p:spTgt spid="78870"/>
                                        </p:tgtEl>
                                        <p:attrNameLst>
                                          <p:attrName>ppt_h</p:attrName>
                                        </p:attrNameLst>
                                      </p:cBhvr>
                                      <p:tavLst>
                                        <p:tav tm="0">
                                          <p:val>
                                            <p:fltVal val="0"/>
                                          </p:val>
                                        </p:tav>
                                        <p:tav tm="100000">
                                          <p:val>
                                            <p:strVal val="#ppt_h"/>
                                          </p:val>
                                        </p:tav>
                                      </p:tavLst>
                                    </p:anim>
                                    <p:anim calcmode="lin" valueType="num">
                                      <p:cBhvr>
                                        <p:cTn id="135" dur="1000" fill="hold"/>
                                        <p:tgtEl>
                                          <p:spTgt spid="78870"/>
                                        </p:tgtEl>
                                        <p:attrNameLst>
                                          <p:attrName>ppt_x</p:attrName>
                                        </p:attrNameLst>
                                      </p:cBhvr>
                                      <p:tavLst>
                                        <p:tav tm="0">
                                          <p:val>
                                            <p:fltVal val="0.5"/>
                                          </p:val>
                                        </p:tav>
                                        <p:tav tm="100000">
                                          <p:val>
                                            <p:strVal val="#ppt_x"/>
                                          </p:val>
                                        </p:tav>
                                      </p:tavLst>
                                    </p:anim>
                                    <p:anim calcmode="lin" valueType="num">
                                      <p:cBhvr>
                                        <p:cTn id="136" dur="1000" fill="hold"/>
                                        <p:tgtEl>
                                          <p:spTgt spid="78870"/>
                                        </p:tgtEl>
                                        <p:attrNameLst>
                                          <p:attrName>ppt_y</p:attrName>
                                        </p:attrNameLst>
                                      </p:cBhvr>
                                      <p:tavLst>
                                        <p:tav tm="0">
                                          <p:val>
                                            <p:fltVal val="0.5"/>
                                          </p:val>
                                        </p:tav>
                                        <p:tav tm="100000">
                                          <p:val>
                                            <p:strVal val="#ppt_y"/>
                                          </p:val>
                                        </p:tav>
                                      </p:tavLst>
                                    </p:anim>
                                  </p:childTnLst>
                                </p:cTn>
                              </p:par>
                              <p:par>
                                <p:cTn id="137" presetID="53" presetClass="entr" presetSubtype="0" fill="hold" grpId="0" nodeType="withEffect" nodePh="1">
                                  <p:stCondLst>
                                    <p:cond delay="500"/>
                                  </p:stCondLst>
                                  <p:endCondLst>
                                    <p:cond evt="begin" delay="0">
                                      <p:tn val="137"/>
                                    </p:cond>
                                  </p:endCondLst>
                                  <p:childTnLst>
                                    <p:set>
                                      <p:cBhvr>
                                        <p:cTn id="138" dur="1" fill="hold">
                                          <p:stCondLst>
                                            <p:cond delay="0"/>
                                          </p:stCondLst>
                                        </p:cTn>
                                        <p:tgtEl>
                                          <p:spTgt spid="302117"/>
                                        </p:tgtEl>
                                        <p:attrNameLst>
                                          <p:attrName>style.visibility</p:attrName>
                                        </p:attrNameLst>
                                      </p:cBhvr>
                                      <p:to>
                                        <p:strVal val="visible"/>
                                      </p:to>
                                    </p:set>
                                    <p:anim calcmode="lin" valueType="num">
                                      <p:cBhvr>
                                        <p:cTn id="139" dur="500" fill="hold"/>
                                        <p:tgtEl>
                                          <p:spTgt spid="302117"/>
                                        </p:tgtEl>
                                        <p:attrNameLst>
                                          <p:attrName>ppt_w</p:attrName>
                                        </p:attrNameLst>
                                      </p:cBhvr>
                                      <p:tavLst>
                                        <p:tav tm="0">
                                          <p:val>
                                            <p:fltVal val="0"/>
                                          </p:val>
                                        </p:tav>
                                        <p:tav tm="100000">
                                          <p:val>
                                            <p:strVal val="#ppt_w"/>
                                          </p:val>
                                        </p:tav>
                                      </p:tavLst>
                                    </p:anim>
                                    <p:anim calcmode="lin" valueType="num">
                                      <p:cBhvr>
                                        <p:cTn id="140" dur="500" fill="hold"/>
                                        <p:tgtEl>
                                          <p:spTgt spid="302117"/>
                                        </p:tgtEl>
                                        <p:attrNameLst>
                                          <p:attrName>ppt_h</p:attrName>
                                        </p:attrNameLst>
                                      </p:cBhvr>
                                      <p:tavLst>
                                        <p:tav tm="0">
                                          <p:val>
                                            <p:fltVal val="0"/>
                                          </p:val>
                                        </p:tav>
                                        <p:tav tm="100000">
                                          <p:val>
                                            <p:strVal val="#ppt_h"/>
                                          </p:val>
                                        </p:tav>
                                      </p:tavLst>
                                    </p:anim>
                                    <p:animEffect transition="in" filter="fade">
                                      <p:cBhvr>
                                        <p:cTn id="141" dur="500"/>
                                        <p:tgtEl>
                                          <p:spTgt spid="302117"/>
                                        </p:tgtEl>
                                      </p:cBhvr>
                                    </p:animEffect>
                                  </p:childTnLst>
                                </p:cTn>
                              </p:par>
                              <p:par>
                                <p:cTn id="142" presetID="53" presetClass="entr" presetSubtype="0" fill="hold" grpId="0" nodeType="withEffect">
                                  <p:stCondLst>
                                    <p:cond delay="500"/>
                                  </p:stCondLst>
                                  <p:childTnLst>
                                    <p:set>
                                      <p:cBhvr>
                                        <p:cTn id="143" dur="1" fill="hold">
                                          <p:stCondLst>
                                            <p:cond delay="0"/>
                                          </p:stCondLst>
                                        </p:cTn>
                                        <p:tgtEl>
                                          <p:spTgt spid="302118"/>
                                        </p:tgtEl>
                                        <p:attrNameLst>
                                          <p:attrName>style.visibility</p:attrName>
                                        </p:attrNameLst>
                                      </p:cBhvr>
                                      <p:to>
                                        <p:strVal val="visible"/>
                                      </p:to>
                                    </p:set>
                                    <p:anim calcmode="lin" valueType="num">
                                      <p:cBhvr>
                                        <p:cTn id="144" dur="500" fill="hold"/>
                                        <p:tgtEl>
                                          <p:spTgt spid="302118"/>
                                        </p:tgtEl>
                                        <p:attrNameLst>
                                          <p:attrName>ppt_w</p:attrName>
                                        </p:attrNameLst>
                                      </p:cBhvr>
                                      <p:tavLst>
                                        <p:tav tm="0">
                                          <p:val>
                                            <p:fltVal val="0"/>
                                          </p:val>
                                        </p:tav>
                                        <p:tav tm="100000">
                                          <p:val>
                                            <p:strVal val="#ppt_w"/>
                                          </p:val>
                                        </p:tav>
                                      </p:tavLst>
                                    </p:anim>
                                    <p:anim calcmode="lin" valueType="num">
                                      <p:cBhvr>
                                        <p:cTn id="145" dur="500" fill="hold"/>
                                        <p:tgtEl>
                                          <p:spTgt spid="302118"/>
                                        </p:tgtEl>
                                        <p:attrNameLst>
                                          <p:attrName>ppt_h</p:attrName>
                                        </p:attrNameLst>
                                      </p:cBhvr>
                                      <p:tavLst>
                                        <p:tav tm="0">
                                          <p:val>
                                            <p:fltVal val="0"/>
                                          </p:val>
                                        </p:tav>
                                        <p:tav tm="100000">
                                          <p:val>
                                            <p:strVal val="#ppt_h"/>
                                          </p:val>
                                        </p:tav>
                                      </p:tavLst>
                                    </p:anim>
                                    <p:animEffect transition="in" filter="fade">
                                      <p:cBhvr>
                                        <p:cTn id="146" dur="500"/>
                                        <p:tgtEl>
                                          <p:spTgt spid="30211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147" repeatCount="2000" fill="hold" display="0">
                  <p:stCondLst>
                    <p:cond delay="indefinite"/>
                  </p:stCondLst>
                  <p:endCondLst>
                    <p:cond evt="onPrev" delay="0">
                      <p:tgtEl>
                        <p:sldTgt/>
                      </p:tgtEl>
                    </p:cond>
                    <p:cond evt="onStopAudio" delay="0">
                      <p:tgtEl>
                        <p:sldTgt/>
                      </p:tgtEl>
                    </p:cond>
                  </p:endCondLst>
                </p:cTn>
                <p:tgtEl>
                  <p:spTgt spid="78872"/>
                </p:tgtEl>
              </p:cMediaNode>
            </p:audio>
          </p:childTnLst>
        </p:cTn>
      </p:par>
    </p:tnLst>
    <p:bldLst>
      <p:bldP spid="78851" grpId="0" animBg="1"/>
      <p:bldP spid="78852" grpId="0" animBg="1"/>
      <p:bldP spid="78855" grpId="0" animBg="1"/>
      <p:bldP spid="78858" grpId="0" animBg="1"/>
      <p:bldP spid="78859" grpId="0" animBg="1"/>
      <p:bldP spid="78861" grpId="0" animBg="1"/>
      <p:bldP spid="78863" grpId="0" animBg="1"/>
      <p:bldP spid="78864" grpId="0" animBg="1"/>
      <p:bldP spid="78866" grpId="0" animBg="1"/>
      <p:bldP spid="78868" grpId="0" animBg="1"/>
      <p:bldP spid="78869" grpId="0" animBg="1"/>
      <p:bldP spid="2" grpId="0" animBg="1"/>
      <p:bldP spid="2" grpId="1" animBg="1"/>
      <p:bldP spid="302114" grpId="0"/>
      <p:bldP spid="302117" grpId="0"/>
      <p:bldP spid="3021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786758" y="0"/>
            <a:ext cx="10478813" cy="72395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vi-VN" sz="3600" dirty="0" smtClean="0">
                <a:solidFill>
                  <a:srgbClr val="FF0000"/>
                </a:solidFill>
                <a:latin typeface="+mj-lt"/>
                <a:cs typeface="Arial" panose="020B0604020202020204" pitchFamily="34" charset="0"/>
              </a:rPr>
              <a:t>PHONG TRÀO DÂN CHỦ 1936 - 1939</a:t>
            </a:r>
            <a:endParaRPr lang="en-GB" sz="3600" dirty="0">
              <a:solidFill>
                <a:srgbClr val="FF0000"/>
              </a:solidFill>
              <a:latin typeface="Arial" panose="020B0604020202020204" pitchFamily="34" charset="0"/>
              <a:cs typeface="Arial" panose="020B0604020202020204" pitchFamily="34" charset="0"/>
            </a:endParaRPr>
          </a:p>
        </p:txBody>
      </p:sp>
      <p:sp>
        <p:nvSpPr>
          <p:cNvPr id="6" name="Rounded Rectangle 5"/>
          <p:cNvSpPr/>
          <p:nvPr/>
        </p:nvSpPr>
        <p:spPr>
          <a:xfrm>
            <a:off x="0" y="5633544"/>
            <a:ext cx="5875283" cy="919655"/>
          </a:xfrm>
          <a:prstGeom prst="roundRect">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2200" dirty="0" smtClean="0">
                <a:latin typeface="+mj-lt"/>
              </a:rPr>
              <a:t>ĐẠI HỘI QUỐC TẾ CỘNG SẢN LẦN THỨ VII</a:t>
            </a:r>
          </a:p>
          <a:p>
            <a:pPr algn="ctr"/>
            <a:r>
              <a:rPr lang="vi-VN" sz="2200" dirty="0" smtClean="0">
                <a:solidFill>
                  <a:schemeClr val="tx1"/>
                </a:solidFill>
                <a:latin typeface="+mj-lt"/>
                <a:cs typeface="Times New Roman" pitchFamily="18" charset="0"/>
              </a:rPr>
              <a:t>THÁNG 7 NĂM 1935</a:t>
            </a:r>
            <a:endParaRPr lang="en-GB" sz="2200" dirty="0">
              <a:solidFill>
                <a:schemeClr val="tx1"/>
              </a:solidFill>
              <a:latin typeface="+mj-lt"/>
              <a:cs typeface="Times New Roman" pitchFamily="18" charset="0"/>
            </a:endParaRPr>
          </a:p>
        </p:txBody>
      </p:sp>
      <p:sp>
        <p:nvSpPr>
          <p:cNvPr id="2" name="AutoShape 2" descr="Một cổ hai tròng: Nông dân Việt Nam khốn khổ cả vì phong kiến lẫn thực dâ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descr="Lý thuyết bài Bài 15 : Phong trào dân chủ 1936 - 1939 - Lib24.V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33198"/>
            <a:ext cx="5875283" cy="4661271"/>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5803928" y="3356658"/>
            <a:ext cx="786057" cy="35414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9232" name="Picture 16" descr="Bài giảng Phong trào dân chủ 1936 - 1939 Lịch sử 12 - Thư viện bài giảng  Lịch sử 12 - VnDoc.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9986" y="976781"/>
            <a:ext cx="5675586" cy="5576417"/>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p:cNvCxnSpPr/>
          <p:nvPr/>
        </p:nvCxnSpPr>
        <p:spPr>
          <a:xfrm>
            <a:off x="7735614" y="868416"/>
            <a:ext cx="4007616" cy="5496735"/>
          </a:xfrm>
          <a:prstGeom prst="line">
            <a:avLst/>
          </a:prstGeom>
          <a:ln w="635000"/>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flipH="1">
            <a:off x="7577960" y="868416"/>
            <a:ext cx="3636578" cy="5684782"/>
          </a:xfrm>
          <a:prstGeom prst="line">
            <a:avLst/>
          </a:prstGeom>
          <a:ln w="6350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033342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9232"/>
                                        </p:tgtEl>
                                        <p:attrNameLst>
                                          <p:attrName>style.visibility</p:attrName>
                                        </p:attrNameLst>
                                      </p:cBhvr>
                                      <p:to>
                                        <p:strVal val="visible"/>
                                      </p:to>
                                    </p:set>
                                    <p:anim calcmode="lin" valueType="num">
                                      <p:cBhvr>
                                        <p:cTn id="12" dur="1000" fill="hold"/>
                                        <p:tgtEl>
                                          <p:spTgt spid="9232"/>
                                        </p:tgtEl>
                                        <p:attrNameLst>
                                          <p:attrName>ppt_w</p:attrName>
                                        </p:attrNameLst>
                                      </p:cBhvr>
                                      <p:tavLst>
                                        <p:tav tm="0">
                                          <p:val>
                                            <p:fltVal val="0"/>
                                          </p:val>
                                        </p:tav>
                                        <p:tav tm="100000">
                                          <p:val>
                                            <p:strVal val="#ppt_w"/>
                                          </p:val>
                                        </p:tav>
                                      </p:tavLst>
                                    </p:anim>
                                    <p:anim calcmode="lin" valueType="num">
                                      <p:cBhvr>
                                        <p:cTn id="13" dur="1000" fill="hold"/>
                                        <p:tgtEl>
                                          <p:spTgt spid="9232"/>
                                        </p:tgtEl>
                                        <p:attrNameLst>
                                          <p:attrName>ppt_h</p:attrName>
                                        </p:attrNameLst>
                                      </p:cBhvr>
                                      <p:tavLst>
                                        <p:tav tm="0">
                                          <p:val>
                                            <p:fltVal val="0"/>
                                          </p:val>
                                        </p:tav>
                                        <p:tav tm="100000">
                                          <p:val>
                                            <p:strVal val="#ppt_h"/>
                                          </p:val>
                                        </p:tav>
                                      </p:tavLst>
                                    </p:anim>
                                    <p:anim calcmode="lin" valueType="num">
                                      <p:cBhvr>
                                        <p:cTn id="14" dur="1000" fill="hold"/>
                                        <p:tgtEl>
                                          <p:spTgt spid="9232"/>
                                        </p:tgtEl>
                                        <p:attrNameLst>
                                          <p:attrName>style.rotation</p:attrName>
                                        </p:attrNameLst>
                                      </p:cBhvr>
                                      <p:tavLst>
                                        <p:tav tm="0">
                                          <p:val>
                                            <p:fltVal val="90"/>
                                          </p:val>
                                        </p:tav>
                                        <p:tav tm="100000">
                                          <p:val>
                                            <p:fltVal val="0"/>
                                          </p:val>
                                        </p:tav>
                                      </p:tavLst>
                                    </p:anim>
                                    <p:animEffect transition="in" filter="fade">
                                      <p:cBhvr>
                                        <p:cTn id="15" dur="1000"/>
                                        <p:tgtEl>
                                          <p:spTgt spid="9232"/>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circle(in)">
                                      <p:cBhvr>
                                        <p:cTn id="20" dur="20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circle(in)">
                                      <p:cBhvr>
                                        <p:cTn id="25"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576552" y="5494718"/>
            <a:ext cx="9112468" cy="919655"/>
          </a:xfrm>
          <a:prstGeom prst="roundRect">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4400" dirty="0" smtClean="0">
                <a:latin typeface="+mj-lt"/>
              </a:rPr>
              <a:t>ĐẢNG CỘNG SẢN ĐÔNG DƯƠNG</a:t>
            </a:r>
            <a:endParaRPr lang="en-GB" sz="4400" dirty="0">
              <a:solidFill>
                <a:schemeClr val="tx1"/>
              </a:solidFill>
              <a:latin typeface="+mj-lt"/>
              <a:cs typeface="Times New Roman" pitchFamily="18" charset="0"/>
            </a:endParaRPr>
          </a:p>
        </p:txBody>
      </p:sp>
      <p:sp>
        <p:nvSpPr>
          <p:cNvPr id="2" name="AutoShape 2" descr="Một cổ hai tròng: Nông dân Việt Nam khốn khổ cả vì phong kiến lẫn thực dâ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2" name="Picture 2" descr="Đại hội lần thứ nhất của Đả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92" y="723952"/>
            <a:ext cx="10785693" cy="477076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1786759" y="0"/>
            <a:ext cx="10405242" cy="72395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vi-VN" sz="3600" dirty="0" smtClean="0">
                <a:solidFill>
                  <a:srgbClr val="FF0000"/>
                </a:solidFill>
                <a:latin typeface="+mj-lt"/>
                <a:cs typeface="Arial" panose="020B0604020202020204" pitchFamily="34" charset="0"/>
              </a:rPr>
              <a:t>PHONG TRÀO DÂN CHỦ 1936 - 1939</a:t>
            </a:r>
            <a:endParaRPr lang="en-GB" sz="3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914794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92166" y="0"/>
            <a:ext cx="10573406" cy="72395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vi-VN" sz="3600" dirty="0" smtClean="0">
                <a:solidFill>
                  <a:srgbClr val="FF0000"/>
                </a:solidFill>
                <a:latin typeface="+mj-lt"/>
                <a:cs typeface="Arial" panose="020B0604020202020204" pitchFamily="34" charset="0"/>
              </a:rPr>
              <a:t>PHONG TRÀO DÂN CHỦ 1936 - 1939</a:t>
            </a:r>
            <a:endParaRPr lang="en-GB" sz="3600" dirty="0">
              <a:solidFill>
                <a:srgbClr val="FF0000"/>
              </a:solidFill>
              <a:latin typeface="Arial" panose="020B0604020202020204" pitchFamily="34" charset="0"/>
              <a:cs typeface="Arial" panose="020B0604020202020204" pitchFamily="34" charset="0"/>
            </a:endParaRPr>
          </a:p>
        </p:txBody>
      </p:sp>
      <p:sp>
        <p:nvSpPr>
          <p:cNvPr id="2" name="AutoShape 2" descr="Một cổ hai tròng: Nông dân Việt Nam khốn khổ cả vì phong kiến lẫn thực dâ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6" name="Picture 2" descr="Phong trào dân chủ 1936 – 1939: Cuộc tập dượt cho Tổng khởi nghĩa sau nà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868416"/>
            <a:ext cx="6349397" cy="253824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UỘC VẬN ĐỘNG DÂN CHỦ (1936-1939) - Lịch Sử Việt Nam trong những năm  1930-19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0167" y="868416"/>
            <a:ext cx="5501833" cy="541638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Lịch sử 12 bài 15: Phong trào dân chủ 1936 - 1939 - Lý thuyết, trắc nghiệm  môn Lịch sử 12 - VnDoc.c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 y="3551128"/>
            <a:ext cx="6349397"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7018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807778" y="0"/>
            <a:ext cx="10457793" cy="72395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vi-VN" sz="3600" dirty="0" smtClean="0">
                <a:solidFill>
                  <a:srgbClr val="FF0000"/>
                </a:solidFill>
                <a:latin typeface="+mj-lt"/>
                <a:cs typeface="Arial" panose="020B0604020202020204" pitchFamily="34" charset="0"/>
              </a:rPr>
              <a:t>PHONG TRÀO DÂN CHỦ 1936 - 1939</a:t>
            </a:r>
            <a:endParaRPr lang="en-GB" sz="3600" dirty="0">
              <a:solidFill>
                <a:srgbClr val="FF0000"/>
              </a:solidFill>
              <a:latin typeface="Arial" panose="020B0604020202020204" pitchFamily="34" charset="0"/>
              <a:cs typeface="Arial" panose="020B0604020202020204" pitchFamily="34" charset="0"/>
            </a:endParaRPr>
          </a:p>
        </p:txBody>
      </p:sp>
      <p:sp>
        <p:nvSpPr>
          <p:cNvPr id="2" name="AutoShape 2" descr="Một cổ hai tròng: Nông dân Việt Nam khốn khổ cả vì phong kiến lẫn thực dâ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descr="Bài 15 - PHONG TRÀO DÂN CHỦ 1936-1939 - Blog Mùa Hoa Cả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8020"/>
            <a:ext cx="6251028" cy="2030927"/>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Phong trào dân chủ 1936 đến 1939: Nội dung, Tính chất, Kết quả, Ý nghĩ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723953"/>
            <a:ext cx="5715000" cy="34956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2858947"/>
            <a:ext cx="6493397" cy="1857375"/>
          </a:xfrm>
          <a:prstGeom prst="rect">
            <a:avLst/>
          </a:prstGeom>
        </p:spPr>
      </p:pic>
      <p:sp>
        <p:nvSpPr>
          <p:cNvPr id="12" name="Freeform 11"/>
          <p:cNvSpPr/>
          <p:nvPr/>
        </p:nvSpPr>
        <p:spPr>
          <a:xfrm>
            <a:off x="0" y="4887310"/>
            <a:ext cx="12549352" cy="1641298"/>
          </a:xfrm>
          <a:custGeom>
            <a:avLst/>
            <a:gdLst>
              <a:gd name="connsiteX0" fmla="*/ 1638300 w 1645920"/>
              <a:gd name="connsiteY0" fmla="*/ 0 h 1752600"/>
              <a:gd name="connsiteX1" fmla="*/ 182880 w 1645920"/>
              <a:gd name="connsiteY1" fmla="*/ 15240 h 1752600"/>
              <a:gd name="connsiteX2" fmla="*/ 7620 w 1645920"/>
              <a:gd name="connsiteY2" fmla="*/ 205740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7622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40 w 1645960"/>
              <a:gd name="connsiteY0" fmla="*/ 0 h 1752600"/>
              <a:gd name="connsiteX1" fmla="*/ 254358 w 1645960"/>
              <a:gd name="connsiteY1" fmla="*/ 17622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40 w 1645960"/>
              <a:gd name="connsiteY0" fmla="*/ 0 h 1752600"/>
              <a:gd name="connsiteX1" fmla="*/ 254358 w 1645960"/>
              <a:gd name="connsiteY1" fmla="*/ 10478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50682"/>
              <a:gd name="connsiteY0" fmla="*/ 0 h 1747838"/>
              <a:gd name="connsiteX1" fmla="*/ 294799 w 1650682"/>
              <a:gd name="connsiteY1" fmla="*/ 953 h 1747838"/>
              <a:gd name="connsiteX2" fmla="*/ 476 w 1650682"/>
              <a:gd name="connsiteY2" fmla="*/ 198596 h 1747838"/>
              <a:gd name="connsiteX3" fmla="*/ 0 w 1650682"/>
              <a:gd name="connsiteY3" fmla="*/ 1473518 h 1747838"/>
              <a:gd name="connsiteX4" fmla="*/ 243840 w 1650682"/>
              <a:gd name="connsiteY4" fmla="*/ 1747838 h 1747838"/>
              <a:gd name="connsiteX5" fmla="*/ 1650682 w 1650682"/>
              <a:gd name="connsiteY5" fmla="*/ 1739742 h 1747838"/>
              <a:gd name="connsiteX6" fmla="*/ 1563529 w 1650682"/>
              <a:gd name="connsiteY6" fmla="*/ 1412558 h 1747838"/>
              <a:gd name="connsiteX7" fmla="*/ 1564958 w 1650682"/>
              <a:gd name="connsiteY7" fmla="*/ 391955 h 1747838"/>
              <a:gd name="connsiteX8" fmla="*/ 1643062 w 1650682"/>
              <a:gd name="connsiteY8" fmla="*/ 0 h 1747838"/>
              <a:gd name="connsiteX0" fmla="*/ 1643062 w 1650682"/>
              <a:gd name="connsiteY0" fmla="*/ 0 h 1743075"/>
              <a:gd name="connsiteX1" fmla="*/ 294799 w 1650682"/>
              <a:gd name="connsiteY1" fmla="*/ 953 h 1743075"/>
              <a:gd name="connsiteX2" fmla="*/ 476 w 1650682"/>
              <a:gd name="connsiteY2" fmla="*/ 198596 h 1743075"/>
              <a:gd name="connsiteX3" fmla="*/ 0 w 1650682"/>
              <a:gd name="connsiteY3" fmla="*/ 1473518 h 1743075"/>
              <a:gd name="connsiteX4" fmla="*/ 243840 w 1650682"/>
              <a:gd name="connsiteY4" fmla="*/ 1743075 h 1743075"/>
              <a:gd name="connsiteX5" fmla="*/ 1650682 w 1650682"/>
              <a:gd name="connsiteY5" fmla="*/ 1739742 h 1743075"/>
              <a:gd name="connsiteX6" fmla="*/ 1563529 w 1650682"/>
              <a:gd name="connsiteY6" fmla="*/ 1412558 h 1743075"/>
              <a:gd name="connsiteX7" fmla="*/ 1564958 w 1650682"/>
              <a:gd name="connsiteY7" fmla="*/ 391955 h 1743075"/>
              <a:gd name="connsiteX8" fmla="*/ 1643062 w 1650682"/>
              <a:gd name="connsiteY8" fmla="*/ 0 h 1743075"/>
              <a:gd name="connsiteX0" fmla="*/ 1643062 w 1650682"/>
              <a:gd name="connsiteY0" fmla="*/ 0 h 1743076"/>
              <a:gd name="connsiteX1" fmla="*/ 294799 w 1650682"/>
              <a:gd name="connsiteY1" fmla="*/ 953 h 1743076"/>
              <a:gd name="connsiteX2" fmla="*/ 476 w 1650682"/>
              <a:gd name="connsiteY2" fmla="*/ 198596 h 1743076"/>
              <a:gd name="connsiteX3" fmla="*/ 0 w 1650682"/>
              <a:gd name="connsiteY3" fmla="*/ 1473518 h 1743076"/>
              <a:gd name="connsiteX4" fmla="*/ 243840 w 1650682"/>
              <a:gd name="connsiteY4" fmla="*/ 1743075 h 1743076"/>
              <a:gd name="connsiteX5" fmla="*/ 1650682 w 1650682"/>
              <a:gd name="connsiteY5" fmla="*/ 1739742 h 1743076"/>
              <a:gd name="connsiteX6" fmla="*/ 1563529 w 1650682"/>
              <a:gd name="connsiteY6" fmla="*/ 1412558 h 1743076"/>
              <a:gd name="connsiteX7" fmla="*/ 1564958 w 1650682"/>
              <a:gd name="connsiteY7" fmla="*/ 391955 h 1743076"/>
              <a:gd name="connsiteX8" fmla="*/ 1643062 w 1650682"/>
              <a:gd name="connsiteY8" fmla="*/ 0 h 1743076"/>
              <a:gd name="connsiteX0" fmla="*/ 1643504 w 1651124"/>
              <a:gd name="connsiteY0" fmla="*/ 0 h 1748137"/>
              <a:gd name="connsiteX1" fmla="*/ 295241 w 1651124"/>
              <a:gd name="connsiteY1" fmla="*/ 953 h 1748137"/>
              <a:gd name="connsiteX2" fmla="*/ 918 w 1651124"/>
              <a:gd name="connsiteY2" fmla="*/ 198596 h 1748137"/>
              <a:gd name="connsiteX3" fmla="*/ 442 w 1651124"/>
              <a:gd name="connsiteY3" fmla="*/ 1473518 h 1748137"/>
              <a:gd name="connsiteX4" fmla="*/ 244282 w 1651124"/>
              <a:gd name="connsiteY4" fmla="*/ 1743075 h 1748137"/>
              <a:gd name="connsiteX5" fmla="*/ 1651124 w 1651124"/>
              <a:gd name="connsiteY5" fmla="*/ 1739742 h 1748137"/>
              <a:gd name="connsiteX6" fmla="*/ 1563971 w 1651124"/>
              <a:gd name="connsiteY6" fmla="*/ 1412558 h 1748137"/>
              <a:gd name="connsiteX7" fmla="*/ 1565400 w 1651124"/>
              <a:gd name="connsiteY7" fmla="*/ 391955 h 1748137"/>
              <a:gd name="connsiteX8" fmla="*/ 1643504 w 1651124"/>
              <a:gd name="connsiteY8" fmla="*/ 0 h 1748137"/>
              <a:gd name="connsiteX0" fmla="*/ 1643613 w 1651233"/>
              <a:gd name="connsiteY0" fmla="*/ 0 h 1747104"/>
              <a:gd name="connsiteX1" fmla="*/ 295350 w 1651233"/>
              <a:gd name="connsiteY1" fmla="*/ 953 h 1747104"/>
              <a:gd name="connsiteX2" fmla="*/ 1027 w 1651233"/>
              <a:gd name="connsiteY2" fmla="*/ 198596 h 1747104"/>
              <a:gd name="connsiteX3" fmla="*/ 551 w 1651233"/>
              <a:gd name="connsiteY3" fmla="*/ 1473518 h 1747104"/>
              <a:gd name="connsiteX4" fmla="*/ 244391 w 1651233"/>
              <a:gd name="connsiteY4" fmla="*/ 1743075 h 1747104"/>
              <a:gd name="connsiteX5" fmla="*/ 1651233 w 1651233"/>
              <a:gd name="connsiteY5" fmla="*/ 1739742 h 1747104"/>
              <a:gd name="connsiteX6" fmla="*/ 1564080 w 1651233"/>
              <a:gd name="connsiteY6" fmla="*/ 1412558 h 1747104"/>
              <a:gd name="connsiteX7" fmla="*/ 1565509 w 1651233"/>
              <a:gd name="connsiteY7" fmla="*/ 391955 h 1747104"/>
              <a:gd name="connsiteX8" fmla="*/ 1643613 w 1651233"/>
              <a:gd name="connsiteY8" fmla="*/ 0 h 1747104"/>
              <a:gd name="connsiteX0" fmla="*/ 1643993 w 1651613"/>
              <a:gd name="connsiteY0" fmla="*/ 0 h 1746724"/>
              <a:gd name="connsiteX1" fmla="*/ 295730 w 1651613"/>
              <a:gd name="connsiteY1" fmla="*/ 953 h 1746724"/>
              <a:gd name="connsiteX2" fmla="*/ 1407 w 1651613"/>
              <a:gd name="connsiteY2" fmla="*/ 198596 h 1746724"/>
              <a:gd name="connsiteX3" fmla="*/ 931 w 1651613"/>
              <a:gd name="connsiteY3" fmla="*/ 1473518 h 1746724"/>
              <a:gd name="connsiteX4" fmla="*/ 244771 w 1651613"/>
              <a:gd name="connsiteY4" fmla="*/ 1743075 h 1746724"/>
              <a:gd name="connsiteX5" fmla="*/ 1651613 w 1651613"/>
              <a:gd name="connsiteY5" fmla="*/ 1739742 h 1746724"/>
              <a:gd name="connsiteX6" fmla="*/ 1564460 w 1651613"/>
              <a:gd name="connsiteY6" fmla="*/ 1412558 h 1746724"/>
              <a:gd name="connsiteX7" fmla="*/ 1565889 w 1651613"/>
              <a:gd name="connsiteY7" fmla="*/ 391955 h 1746724"/>
              <a:gd name="connsiteX8" fmla="*/ 1643993 w 1651613"/>
              <a:gd name="connsiteY8" fmla="*/ 0 h 17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613" h="1746724">
                <a:moveTo>
                  <a:pt x="1643993" y="0"/>
                </a:moveTo>
                <a:lnTo>
                  <a:pt x="295730" y="953"/>
                </a:lnTo>
                <a:cubicBezTo>
                  <a:pt x="58715" y="8892"/>
                  <a:pt x="2676" y="-45085"/>
                  <a:pt x="1407" y="198596"/>
                </a:cubicBezTo>
                <a:cubicBezTo>
                  <a:pt x="1248" y="623570"/>
                  <a:pt x="1090" y="1048544"/>
                  <a:pt x="931" y="1473518"/>
                </a:cubicBezTo>
                <a:cubicBezTo>
                  <a:pt x="-8276" y="1803877"/>
                  <a:pt x="49191" y="1741329"/>
                  <a:pt x="244771" y="1743075"/>
                </a:cubicBezTo>
                <a:lnTo>
                  <a:pt x="1651613" y="1739742"/>
                </a:lnTo>
                <a:cubicBezTo>
                  <a:pt x="1593193" y="1749743"/>
                  <a:pt x="1570492" y="1685926"/>
                  <a:pt x="1564460" y="1412558"/>
                </a:cubicBezTo>
                <a:cubicBezTo>
                  <a:pt x="1564936" y="1072357"/>
                  <a:pt x="1565413" y="732156"/>
                  <a:pt x="1565889" y="391955"/>
                </a:cubicBezTo>
                <a:cubicBezTo>
                  <a:pt x="1566525" y="159703"/>
                  <a:pt x="1540965" y="53658"/>
                  <a:pt x="1643993" y="0"/>
                </a:cubicBezTo>
                <a:close/>
              </a:path>
            </a:pathLst>
          </a:custGeom>
          <a:solidFill>
            <a:schemeClr val="accent4">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r>
              <a:rPr lang="vi-VN" sz="2800" dirty="0"/>
              <a:t>Qua phong trào đã làm cho uy tín của Đảng ăn sâu trong quần </a:t>
            </a:r>
            <a:endParaRPr lang="vi-VN" sz="2800" dirty="0" smtClean="0"/>
          </a:p>
          <a:p>
            <a:pPr algn="just"/>
            <a:r>
              <a:rPr lang="vi-VN" sz="2800" dirty="0" smtClean="0"/>
              <a:t>chúng</a:t>
            </a:r>
            <a:r>
              <a:rPr lang="vi-VN" sz="2800" dirty="0"/>
              <a:t>. Đảng tích lũy được nhiều kinh nghiệm đấu tranh quý </a:t>
            </a:r>
            <a:endParaRPr lang="vi-VN" sz="2800" dirty="0" smtClean="0"/>
          </a:p>
          <a:p>
            <a:pPr algn="just"/>
            <a:r>
              <a:rPr lang="vi-VN" sz="2800" dirty="0" smtClean="0"/>
              <a:t>báu </a:t>
            </a:r>
            <a:r>
              <a:rPr lang="vi-VN" sz="2800" dirty="0"/>
              <a:t>chuẩn bị cho Tổng khởi nghĩa tháng 8 năm 1945.</a:t>
            </a:r>
            <a:endParaRPr lang="en-US" sz="2800" dirty="0"/>
          </a:p>
        </p:txBody>
      </p:sp>
      <p:sp>
        <p:nvSpPr>
          <p:cNvPr id="3" name="Down Arrow 2"/>
          <p:cNvSpPr/>
          <p:nvPr/>
        </p:nvSpPr>
        <p:spPr>
          <a:xfrm>
            <a:off x="6132786" y="4288221"/>
            <a:ext cx="409904" cy="59908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48335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744716" y="0"/>
            <a:ext cx="10520855" cy="72395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vi-VN" sz="3600" dirty="0" smtClean="0">
                <a:solidFill>
                  <a:srgbClr val="FF0000"/>
                </a:solidFill>
                <a:latin typeface="+mj-lt"/>
                <a:cs typeface="Arial" panose="020B0604020202020204" pitchFamily="34" charset="0"/>
              </a:rPr>
              <a:t>PHONG TRÀO GIẢI PHÓNG DÂN TỘC 1939 - 1945</a:t>
            </a:r>
            <a:endParaRPr lang="en-GB" sz="3600" dirty="0">
              <a:solidFill>
                <a:srgbClr val="FF0000"/>
              </a:solidFill>
              <a:latin typeface="Arial" panose="020B0604020202020204" pitchFamily="34" charset="0"/>
              <a:cs typeface="Arial" panose="020B0604020202020204" pitchFamily="34" charset="0"/>
            </a:endParaRPr>
          </a:p>
        </p:txBody>
      </p:sp>
      <p:sp>
        <p:nvSpPr>
          <p:cNvPr id="2" name="AutoShape 2" descr="Một cổ hai tròng: Nông dân Việt Nam khốn khổ cả vì phong kiến lẫn thực dâ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Phân Tích Bản Tuyên Ngôn Độc Lập Của Chủ Tịch Hồ Chí Mi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17" y="868416"/>
            <a:ext cx="12269118" cy="5526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1054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0" y="1163476"/>
            <a:ext cx="12191999" cy="4913231"/>
          </a:xfrm>
          <a:prstGeom prst="roundRect">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just"/>
            <a:r>
              <a:rPr lang="vi-VN" sz="4000" dirty="0" smtClean="0"/>
              <a:t>	Ngày </a:t>
            </a:r>
            <a:r>
              <a:rPr lang="vi-VN" sz="4000" dirty="0"/>
              <a:t>6/11/1939, hội nghị lần </a:t>
            </a:r>
            <a:r>
              <a:rPr lang="vi-VN" sz="4000" dirty="0" smtClean="0"/>
              <a:t>thứ </a:t>
            </a:r>
            <a:r>
              <a:rPr lang="vi-VN" sz="4000" dirty="0"/>
              <a:t>6 Ban chấp hành Trung ương Đảng do Tổng Bí thư Nguyễn Văn Cừ chủ trì diễn ra tại Bà Điểm – Hóc Môn đã xác định nhiệm vụ, mục tiêu đấu tranh trước mắt là: đánh đổ đế quốc tay sai, giải phóng các dân tộc Đông Dương làm cho Đông Dương hoàn toàn độc lập</a:t>
            </a:r>
            <a:r>
              <a:rPr lang="vi-VN" sz="4000" dirty="0" smtClean="0"/>
              <a:t>.</a:t>
            </a:r>
            <a:endParaRPr lang="en-US" sz="4000" dirty="0"/>
          </a:p>
        </p:txBody>
      </p:sp>
      <p:sp>
        <p:nvSpPr>
          <p:cNvPr id="3" name="Title 1"/>
          <p:cNvSpPr>
            <a:spLocks noGrp="1"/>
          </p:cNvSpPr>
          <p:nvPr>
            <p:ph type="title"/>
          </p:nvPr>
        </p:nvSpPr>
        <p:spPr>
          <a:xfrm>
            <a:off x="1768171" y="0"/>
            <a:ext cx="10423829" cy="776211"/>
          </a:xfrm>
        </p:spPr>
        <p:txBody>
          <a:bodyPr>
            <a:noAutofit/>
          </a:bodyPr>
          <a:lstStyle/>
          <a:p>
            <a:pPr algn="ctr"/>
            <a:r>
              <a:rPr lang="vi-VN" sz="4000" b="1" dirty="0"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215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307725" y="1014865"/>
            <a:ext cx="6758934" cy="5632311"/>
          </a:xfrm>
          <a:prstGeom prst="rect">
            <a:avLst/>
          </a:prstGeom>
          <a:noFill/>
          <a:ln>
            <a:solidFill>
              <a:srgbClr val="000090"/>
            </a:solidFill>
          </a:ln>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vi-VN" sz="3000" b="1" dirty="0" smtClean="0">
                <a:solidFill>
                  <a:schemeClr val="tx1"/>
                </a:solidFill>
                <a:latin typeface="Times New Roman" panose="02020603050405020304" pitchFamily="18" charset="0"/>
                <a:cs typeface="Times New Roman" panose="02020603050405020304" pitchFamily="18" charset="0"/>
              </a:rPr>
              <a:t>	</a:t>
            </a:r>
            <a:r>
              <a:rPr lang="vi-VN" sz="3600" dirty="0"/>
              <a:t>Đến ngày </a:t>
            </a:r>
            <a:r>
              <a:rPr lang="vi-VN" sz="3600" dirty="0" smtClean="0"/>
              <a:t>28/01/1941 </a:t>
            </a:r>
            <a:r>
              <a:rPr lang="vi-VN" sz="3600" dirty="0"/>
              <a:t>đồng chí Nguyễn Ái Quốc về nước trực tiếp lãnh đạo cách mạng, </a:t>
            </a:r>
            <a:r>
              <a:rPr lang="vi-VN" sz="3600" dirty="0" smtClean="0"/>
              <a:t>Người đã </a:t>
            </a:r>
            <a:r>
              <a:rPr lang="vi-VN" sz="3600" dirty="0"/>
              <a:t>triệu tập và chủ trì hội nghị lần thứ 8 Ban chấp hành Trung ương Đảng tại Pác Bó (Hà Quảng – Cao Bằng). Xác định nhiệm vụ chủ yếu trước mắt đó </a:t>
            </a:r>
            <a:r>
              <a:rPr lang="vi-VN" sz="3600" dirty="0" smtClean="0"/>
              <a:t>là đưa vấn đề </a:t>
            </a:r>
            <a:r>
              <a:rPr lang="vi-VN" sz="3600" dirty="0"/>
              <a:t>giải phóng dân tộc lên hàng </a:t>
            </a:r>
            <a:r>
              <a:rPr lang="vi-VN" sz="3600" dirty="0" smtClean="0"/>
              <a:t>đầu. </a:t>
            </a:r>
            <a:endParaRPr lang="en-US" sz="3000" dirty="0"/>
          </a:p>
        </p:txBody>
      </p:sp>
      <p:pic>
        <p:nvPicPr>
          <p:cNvPr id="2050" name="Picture 2" descr="lán Khuổi Nậm - Hình ảnh - Nông Duy Khánh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25375"/>
            <a:ext cx="5307725" cy="549691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1768171" y="0"/>
            <a:ext cx="10423829" cy="776211"/>
          </a:xfrm>
        </p:spPr>
        <p:txBody>
          <a:bodyPr>
            <a:noAutofit/>
          </a:bodyPr>
          <a:lstStyle/>
          <a:p>
            <a:pPr algn="ctr"/>
            <a:r>
              <a:rPr lang="vi-VN" sz="4000" b="1" dirty="0"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311391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0" y="1071639"/>
            <a:ext cx="12002814" cy="4519864"/>
          </a:xfrm>
          <a:prstGeom prst="roundRect">
            <a:avLst/>
          </a:prstGeom>
          <a:solidFill>
            <a:schemeClr val="accent4">
              <a:lumMod val="20000"/>
              <a:lumOff val="80000"/>
            </a:schemeClr>
          </a:solid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just">
              <a:buClr>
                <a:srgbClr val="FF0000"/>
              </a:buClr>
            </a:pPr>
            <a:r>
              <a:rPr lang="vi-VN" sz="4400" dirty="0" smtClean="0">
                <a:solidFill>
                  <a:srgbClr val="FF0000"/>
                </a:solidFill>
              </a:rPr>
              <a:t>	Khi </a:t>
            </a:r>
            <a:r>
              <a:rPr lang="vi-VN" sz="4400" dirty="0">
                <a:solidFill>
                  <a:srgbClr val="FF0000"/>
                </a:solidFill>
              </a:rPr>
              <a:t>thời cơ đến Đảng đã lãnh đạo cuộc Tổng khởi nghĩa </a:t>
            </a:r>
            <a:r>
              <a:rPr lang="vi-VN" sz="4400" dirty="0" smtClean="0">
                <a:solidFill>
                  <a:srgbClr val="FF0000"/>
                </a:solidFill>
              </a:rPr>
              <a:t>tháng </a:t>
            </a:r>
            <a:r>
              <a:rPr lang="vi-VN" sz="4400" dirty="0">
                <a:solidFill>
                  <a:srgbClr val="FF0000"/>
                </a:solidFill>
              </a:rPr>
              <a:t>Tám năm 1945 thành công. Nhân dân Việt Nam đã đạp tan xiềng xích nô lệ của chế độ thực dân và lật nhào chế độ phong kiến, tay sai thối nát. </a:t>
            </a:r>
            <a:endParaRPr lang="pt-BR" sz="4000" b="1" dirty="0">
              <a:solidFill>
                <a:srgbClr val="FF0000"/>
              </a:solidFill>
            </a:endParaRPr>
          </a:p>
        </p:txBody>
      </p:sp>
      <p:sp>
        <p:nvSpPr>
          <p:cNvPr id="3" name="Title 1"/>
          <p:cNvSpPr>
            <a:spLocks noGrp="1"/>
          </p:cNvSpPr>
          <p:nvPr>
            <p:ph type="title"/>
          </p:nvPr>
        </p:nvSpPr>
        <p:spPr>
          <a:xfrm>
            <a:off x="1768171" y="0"/>
            <a:ext cx="10423829" cy="776211"/>
          </a:xfrm>
        </p:spPr>
        <p:txBody>
          <a:bodyPr>
            <a:noAutofit/>
          </a:bodyPr>
          <a:lstStyle/>
          <a:p>
            <a:pPr algn="ctr"/>
            <a:r>
              <a:rPr lang="vi-VN" sz="4000" b="1" dirty="0"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28802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9760" y="808705"/>
            <a:ext cx="184731" cy="584775"/>
          </a:xfrm>
          <a:prstGeom prst="rect">
            <a:avLst/>
          </a:prstGeom>
        </p:spPr>
        <p:txBody>
          <a:bodyPr wrap="none">
            <a:spAutoFit/>
          </a:bodyPr>
          <a:lstStyle/>
          <a:p>
            <a:endParaRPr lang="en-US" sz="3200" b="1" i="1" dirty="0">
              <a:latin typeface="Times New Roman" panose="02020603050405020304" pitchFamily="18" charset="0"/>
              <a:cs typeface="Times New Roman" panose="02020603050405020304" pitchFamily="18" charset="0"/>
            </a:endParaRPr>
          </a:p>
        </p:txBody>
      </p:sp>
      <p:sp>
        <p:nvSpPr>
          <p:cNvPr id="21" name="Rectangle 20"/>
          <p:cNvSpPr/>
          <p:nvPr/>
        </p:nvSpPr>
        <p:spPr>
          <a:xfrm>
            <a:off x="0" y="808705"/>
            <a:ext cx="12023834" cy="584775"/>
          </a:xfrm>
          <a:prstGeom prst="rect">
            <a:avLst/>
          </a:prstGeom>
          <a:gradFill flip="none" rotWithShape="1">
            <a:gsLst>
              <a:gs pos="0">
                <a:srgbClr val="EEEBE6">
                  <a:shade val="30000"/>
                  <a:satMod val="115000"/>
                  <a:alpha val="0"/>
                  <a:lumMod val="48000"/>
                  <a:lumOff val="52000"/>
                </a:srgbClr>
              </a:gs>
              <a:gs pos="25000">
                <a:srgbClr val="E7E2E5">
                  <a:lumMod val="63000"/>
                  <a:lumOff val="37000"/>
                </a:srgbClr>
              </a:gs>
              <a:gs pos="50000">
                <a:srgbClr val="EEE6EB"/>
              </a:gs>
              <a:gs pos="97917">
                <a:srgbClr val="EEEBE6">
                  <a:shade val="100000"/>
                  <a:satMod val="115000"/>
                  <a:lumMod val="100000"/>
                  <a:alpha val="0"/>
                </a:srgbClr>
              </a:gs>
              <a:gs pos="85000">
                <a:srgbClr val="EEEBE6">
                  <a:shade val="100000"/>
                  <a:satMod val="115000"/>
                  <a:alpha val="52000"/>
                  <a:lumMod val="93000"/>
                </a:srgbClr>
              </a:gs>
            </a:gsLst>
            <a:lin ang="108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sz="4000" dirty="0" smtClean="0">
                <a:solidFill>
                  <a:srgbClr val="0033CC"/>
                </a:solidFill>
              </a:rPr>
              <a:t>KHỞI NGHĨA Ở ĐẮK LẮK</a:t>
            </a:r>
            <a:endParaRPr lang="en-US" sz="4000" dirty="0">
              <a:solidFill>
                <a:srgbClr val="0033CC"/>
              </a:solidFill>
            </a:endParaRPr>
          </a:p>
        </p:txBody>
      </p:sp>
      <p:sp>
        <p:nvSpPr>
          <p:cNvPr id="9" name="Title 1"/>
          <p:cNvSpPr>
            <a:spLocks noGrp="1"/>
          </p:cNvSpPr>
          <p:nvPr>
            <p:ph type="title"/>
          </p:nvPr>
        </p:nvSpPr>
        <p:spPr>
          <a:xfrm>
            <a:off x="1768171" y="0"/>
            <a:ext cx="10423829" cy="776211"/>
          </a:xfrm>
        </p:spPr>
        <p:txBody>
          <a:bodyPr>
            <a:noAutofit/>
          </a:bodyPr>
          <a:lstStyle/>
          <a:p>
            <a:pPr algn="ctr"/>
            <a:r>
              <a:rPr lang="vi-VN" sz="4000" b="1" dirty="0"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sp>
        <p:nvSpPr>
          <p:cNvPr id="2" name="AutoShape 2" descr=" Căn nhà số 57 Lý Thường Kiệt nơi ghi dấu những sự kiện lịch sử trọng đại của cách mạng Đắk Lắk.                Ảnh: Bảo tàng Đắk Lắ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p:nvPr/>
        </p:nvSpPr>
        <p:spPr>
          <a:xfrm>
            <a:off x="-57809" y="5877344"/>
            <a:ext cx="11966027" cy="646331"/>
          </a:xfrm>
          <a:prstGeom prst="rect">
            <a:avLst/>
          </a:prstGeom>
        </p:spPr>
        <p:txBody>
          <a:bodyPr wrap="square">
            <a:spAutoFit/>
          </a:bodyPr>
          <a:lstStyle/>
          <a:p>
            <a:pPr algn="ctr"/>
            <a:r>
              <a:rPr lang="en-US" sz="3600" dirty="0" err="1" smtClean="0">
                <a:latin typeface="Times New Roman" panose="02020603050405020304" pitchFamily="18" charset="0"/>
                <a:cs typeface="Times New Roman" panose="02020603050405020304" pitchFamily="18" charset="0"/>
              </a:rPr>
              <a:t>Ngày</a:t>
            </a:r>
            <a:r>
              <a:rPr lang="en-US" sz="3600" dirty="0" smtClean="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24/8</a:t>
            </a:r>
            <a:r>
              <a:rPr lang="vi-VN" sz="3600" dirty="0" smtClean="0">
                <a:latin typeface="Times New Roman" panose="02020603050405020304" pitchFamily="18" charset="0"/>
                <a:cs typeface="Times New Roman" panose="02020603050405020304" pitchFamily="18" charset="0"/>
              </a:rPr>
              <a:t>/1945: chính quyền thuộc về tay nhân dân.</a:t>
            </a: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1" y="1424578"/>
            <a:ext cx="12023834" cy="1200329"/>
          </a:xfrm>
          <a:prstGeom prst="rect">
            <a:avLst/>
          </a:prstGeom>
        </p:spPr>
        <p:txBody>
          <a:bodyPr wrap="square">
            <a:spAutoFit/>
          </a:bodyPr>
          <a:lstStyle/>
          <a:p>
            <a:pPr algn="just"/>
            <a:r>
              <a:rPr lang="vi-VN"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Ngày</a:t>
            </a:r>
            <a:r>
              <a:rPr lang="en-US" sz="3600" dirty="0" smtClean="0">
                <a:latin typeface="Times New Roman" panose="02020603050405020304" pitchFamily="18" charset="0"/>
                <a:cs typeface="Times New Roman" panose="02020603050405020304" pitchFamily="18" charset="0"/>
              </a:rPr>
              <a:t> 17/8/1945, </a:t>
            </a:r>
            <a:r>
              <a:rPr lang="en-US" sz="3600" dirty="0" err="1">
                <a:latin typeface="Times New Roman" panose="02020603050405020304" pitchFamily="18" charset="0"/>
                <a:cs typeface="Times New Roman" panose="02020603050405020304" pitchFamily="18" charset="0"/>
              </a:rPr>
              <a:t>tỉnh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bộ</a:t>
            </a:r>
            <a:r>
              <a:rPr lang="en-US" sz="3600" dirty="0">
                <a:latin typeface="Times New Roman" panose="02020603050405020304" pitchFamily="18" charset="0"/>
                <a:cs typeface="Times New Roman" panose="02020603050405020304" pitchFamily="18" charset="0"/>
              </a:rPr>
              <a:t> </a:t>
            </a:r>
            <a:r>
              <a:rPr lang="vi-VN" sz="3600" dirty="0" err="1">
                <a:latin typeface="Times New Roman" panose="02020603050405020304" pitchFamily="18" charset="0"/>
                <a:cs typeface="Times New Roman" panose="02020603050405020304" pitchFamily="18" charset="0"/>
              </a:rPr>
              <a:t>V</a:t>
            </a:r>
            <a:r>
              <a:rPr lang="en-US" sz="3600" dirty="0" err="1" smtClean="0">
                <a:latin typeface="Times New Roman" panose="02020603050405020304" pitchFamily="18" charset="0"/>
                <a:cs typeface="Times New Roman" panose="02020603050405020304" pitchFamily="18" charset="0"/>
              </a:rPr>
              <a:t>iệt</a:t>
            </a:r>
            <a:r>
              <a:rPr lang="en-US" sz="3600" dirty="0" smtClean="0">
                <a:latin typeface="Times New Roman" panose="02020603050405020304" pitchFamily="18" charset="0"/>
                <a:cs typeface="Times New Roman" panose="02020603050405020304" pitchFamily="18" charset="0"/>
              </a:rPr>
              <a:t> </a:t>
            </a:r>
            <a:r>
              <a:rPr lang="vi-VN" sz="3600" dirty="0">
                <a:latin typeface="Times New Roman" panose="02020603050405020304" pitchFamily="18" charset="0"/>
                <a:cs typeface="Times New Roman" panose="02020603050405020304" pitchFamily="18" charset="0"/>
              </a:rPr>
              <a:t>M</a:t>
            </a:r>
            <a:r>
              <a:rPr lang="en-US" sz="3600" dirty="0" err="1" smtClean="0">
                <a:latin typeface="Times New Roman" panose="02020603050405020304" pitchFamily="18" charset="0"/>
                <a:cs typeface="Times New Roman" panose="02020603050405020304" pitchFamily="18" charset="0"/>
              </a:rPr>
              <a:t>inh</a:t>
            </a:r>
            <a:r>
              <a:rPr lang="en-US" sz="3600" dirty="0" smtClean="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ra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quyết</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định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khởi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nghĩa</a:t>
            </a:r>
            <a:r>
              <a:rPr lang="en-US" sz="3600" dirty="0">
                <a:latin typeface="Times New Roman" panose="02020603050405020304" pitchFamily="18" charset="0"/>
                <a:cs typeface="Times New Roman" panose="02020603050405020304" pitchFamily="18" charset="0"/>
              </a:rPr>
              <a:t>.</a:t>
            </a: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57809" y="2464346"/>
            <a:ext cx="12139449" cy="1200329"/>
          </a:xfrm>
          <a:prstGeom prst="rect">
            <a:avLst/>
          </a:prstGeom>
        </p:spPr>
        <p:txBody>
          <a:bodyPr wrap="square">
            <a:spAutoFit/>
          </a:bodyPr>
          <a:lstStyle/>
          <a:p>
            <a:pPr algn="just"/>
            <a:r>
              <a:rPr lang="vi-VN" sz="3600" dirty="0" smtClean="0">
                <a:latin typeface="Times New Roman" panose="02020603050405020304" pitchFamily="18" charset="0"/>
                <a:cs typeface="Times New Roman" panose="02020603050405020304" pitchFamily="18" charset="0"/>
              </a:rPr>
              <a:t>	T</a:t>
            </a:r>
            <a:r>
              <a:rPr lang="en-US" sz="3600" dirty="0" smtClean="0">
                <a:latin typeface="Times New Roman" panose="02020603050405020304" pitchFamily="18" charset="0"/>
                <a:cs typeface="Times New Roman" panose="02020603050405020304" pitchFamily="18" charset="0"/>
              </a:rPr>
              <a:t>ừ </a:t>
            </a:r>
            <a:r>
              <a:rPr lang="en-US" sz="3600" dirty="0" err="1">
                <a:latin typeface="Times New Roman" panose="02020603050405020304" pitchFamily="18" charset="0"/>
                <a:cs typeface="Times New Roman" panose="02020603050405020304" pitchFamily="18" charset="0"/>
              </a:rPr>
              <a:t>ngày</a:t>
            </a:r>
            <a:r>
              <a:rPr lang="en-US" sz="3600" dirty="0">
                <a:latin typeface="Times New Roman" panose="02020603050405020304" pitchFamily="18" charset="0"/>
                <a:cs typeface="Times New Roman" panose="02020603050405020304" pitchFamily="18" charset="0"/>
              </a:rPr>
              <a:t> 17 – 19/8 </a:t>
            </a:r>
            <a:r>
              <a:rPr lang="en-US" sz="3600" dirty="0" err="1">
                <a:latin typeface="Times New Roman" panose="02020603050405020304" pitchFamily="18" charset="0"/>
                <a:cs typeface="Times New Roman" panose="02020603050405020304" pitchFamily="18" charset="0"/>
              </a:rPr>
              <a:t>khởi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nghĩa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thắng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lợi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khắp</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nơi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trong</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tỉnh</a:t>
            </a:r>
            <a:r>
              <a:rPr lang="en-US" sz="3600" dirty="0">
                <a:latin typeface="Times New Roman" panose="02020603050405020304" pitchFamily="18" charset="0"/>
                <a:cs typeface="Times New Roman" panose="02020603050405020304" pitchFamily="18" charset="0"/>
              </a:rPr>
              <a:t> </a:t>
            </a:r>
            <a:r>
              <a:rPr lang="vi-VN" sz="3600" dirty="0" smtClean="0">
                <a:latin typeface="Times New Roman" panose="02020603050405020304" pitchFamily="18" charset="0"/>
                <a:cs typeface="Times New Roman" panose="02020603050405020304" pitchFamily="18" charset="0"/>
              </a:rPr>
              <a:t>Đắk</a:t>
            </a:r>
            <a:r>
              <a:rPr lang="en-US" sz="3600" dirty="0" smtClean="0">
                <a:latin typeface="Times New Roman" panose="02020603050405020304" pitchFamily="18" charset="0"/>
                <a:cs typeface="Times New Roman" panose="02020603050405020304" pitchFamily="18" charset="0"/>
              </a:rPr>
              <a:t> </a:t>
            </a:r>
            <a:r>
              <a:rPr lang="vi-VN" sz="3600" dirty="0" smtClean="0">
                <a:latin typeface="Times New Roman" panose="02020603050405020304" pitchFamily="18" charset="0"/>
                <a:cs typeface="Times New Roman" panose="02020603050405020304" pitchFamily="18" charset="0"/>
              </a:rPr>
              <a:t>Lắk.</a:t>
            </a: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1" y="3535212"/>
            <a:ext cx="12023834" cy="1200329"/>
          </a:xfrm>
          <a:prstGeom prst="rect">
            <a:avLst/>
          </a:prstGeom>
        </p:spPr>
        <p:txBody>
          <a:bodyPr wrap="square">
            <a:spAutoFit/>
          </a:bodyPr>
          <a:lstStyle/>
          <a:p>
            <a:pPr algn="just"/>
            <a:r>
              <a:rPr lang="vi-VN"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Ngày</a:t>
            </a:r>
            <a:r>
              <a:rPr lang="en-US" sz="3600" dirty="0" smtClean="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20/8 </a:t>
            </a:r>
            <a:r>
              <a:rPr lang="en-US" sz="3600" dirty="0" err="1">
                <a:latin typeface="Times New Roman" panose="02020603050405020304" pitchFamily="18" charset="0"/>
                <a:cs typeface="Times New Roman" panose="02020603050405020304" pitchFamily="18" charset="0"/>
              </a:rPr>
              <a:t>quân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Nhật</a:t>
            </a:r>
            <a:r>
              <a:rPr lang="en-US" sz="3600" dirty="0">
                <a:latin typeface="Times New Roman" panose="02020603050405020304" pitchFamily="18" charset="0"/>
                <a:cs typeface="Times New Roman" panose="02020603050405020304" pitchFamily="18" charset="0"/>
              </a:rPr>
              <a:t> ở </a:t>
            </a:r>
            <a:r>
              <a:rPr lang="vi-VN" sz="3600" dirty="0" smtClean="0">
                <a:latin typeface="Times New Roman" panose="02020603050405020304" pitchFamily="18" charset="0"/>
                <a:cs typeface="Times New Roman" panose="02020603050405020304" pitchFamily="18" charset="0"/>
              </a:rPr>
              <a:t>Đắk</a:t>
            </a:r>
            <a:r>
              <a:rPr lang="en-US" sz="3600" dirty="0" smtClean="0">
                <a:latin typeface="Times New Roman" panose="02020603050405020304" pitchFamily="18" charset="0"/>
                <a:cs typeface="Times New Roman" panose="02020603050405020304" pitchFamily="18" charset="0"/>
              </a:rPr>
              <a:t> </a:t>
            </a:r>
            <a:r>
              <a:rPr lang="vi-VN" sz="3600" dirty="0" smtClean="0">
                <a:latin typeface="Times New Roman" panose="02020603050405020304" pitchFamily="18" charset="0"/>
                <a:cs typeface="Times New Roman" panose="02020603050405020304" pitchFamily="18" charset="0"/>
              </a:rPr>
              <a:t>Lắk</a:t>
            </a:r>
            <a:r>
              <a:rPr lang="en-US" sz="3600" dirty="0" smtClean="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thừa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nhận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các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yêu</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sách</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của</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Uỷ</a:t>
            </a:r>
            <a:r>
              <a:rPr lang="en-US" sz="3600" dirty="0">
                <a:latin typeface="Times New Roman" panose="02020603050405020304" pitchFamily="18" charset="0"/>
                <a:cs typeface="Times New Roman" panose="02020603050405020304" pitchFamily="18" charset="0"/>
              </a:rPr>
              <a:t> ban </a:t>
            </a:r>
            <a:r>
              <a:rPr lang="en-US" sz="3600" dirty="0" err="1">
                <a:latin typeface="Times New Roman" panose="02020603050405020304" pitchFamily="18" charset="0"/>
                <a:cs typeface="Times New Roman" panose="02020603050405020304" pitchFamily="18" charset="0"/>
              </a:rPr>
              <a:t>khởi</a:t>
            </a:r>
            <a:r>
              <a:rPr lang="en-US" sz="3600" dirty="0">
                <a:latin typeface="Times New Roman" panose="02020603050405020304" pitchFamily="18" charset="0"/>
                <a:cs typeface="Times New Roman" panose="02020603050405020304" pitchFamily="18" charset="0"/>
              </a:rPr>
              <a:t> </a:t>
            </a:r>
            <a:r>
              <a:rPr lang="vi-VN" sz="3600" dirty="0" smtClean="0">
                <a:latin typeface="Times New Roman" panose="02020603050405020304" pitchFamily="18" charset="0"/>
                <a:cs typeface="Times New Roman" panose="02020603050405020304" pitchFamily="18" charset="0"/>
              </a:rPr>
              <a:t>nghĩa</a:t>
            </a:r>
            <a:endParaRPr lang="en-US" sz="3200" dirty="0">
              <a:solidFill>
                <a:srgbClr val="FF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57806" y="4677015"/>
            <a:ext cx="12023834" cy="1200329"/>
          </a:xfrm>
          <a:prstGeom prst="rect">
            <a:avLst/>
          </a:prstGeom>
        </p:spPr>
        <p:txBody>
          <a:bodyPr wrap="square">
            <a:spAutoFit/>
          </a:bodyPr>
          <a:lstStyle/>
          <a:p>
            <a:pPr algn="just"/>
            <a:r>
              <a:rPr lang="vi-VN"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Ngày</a:t>
            </a:r>
            <a:r>
              <a:rPr lang="en-US" sz="3600" dirty="0" smtClean="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22/8 </a:t>
            </a:r>
            <a:r>
              <a:rPr lang="en-US" sz="3600" dirty="0" err="1">
                <a:latin typeface="Times New Roman" panose="02020603050405020304" pitchFamily="18" charset="0"/>
                <a:cs typeface="Times New Roman" panose="02020603050405020304" pitchFamily="18" charset="0"/>
              </a:rPr>
              <a:t>Uỷ</a:t>
            </a:r>
            <a:r>
              <a:rPr lang="en-US" sz="3600" dirty="0">
                <a:latin typeface="Times New Roman" panose="02020603050405020304" pitchFamily="18" charset="0"/>
                <a:cs typeface="Times New Roman" panose="02020603050405020304" pitchFamily="18" charset="0"/>
              </a:rPr>
              <a:t> ban </a:t>
            </a:r>
            <a:r>
              <a:rPr lang="en-US" sz="3600" dirty="0" err="1">
                <a:latin typeface="Times New Roman" panose="02020603050405020304" pitchFamily="18" charset="0"/>
                <a:cs typeface="Times New Roman" panose="02020603050405020304" pitchFamily="18" charset="0"/>
              </a:rPr>
              <a:t>nhân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dân</a:t>
            </a:r>
            <a:r>
              <a:rPr lang="vi-VN" sz="3600" dirty="0">
                <a:latin typeface="Times New Roman" panose="02020603050405020304" pitchFamily="18" charset="0"/>
                <a:cs typeface="Times New Roman" panose="02020603050405020304" pitchFamily="18" charset="0"/>
              </a:rPr>
              <a:t> cách mạng </a:t>
            </a:r>
            <a:r>
              <a:rPr lang="en-US" sz="3600" dirty="0" err="1">
                <a:latin typeface="Times New Roman" panose="02020603050405020304" pitchFamily="18" charset="0"/>
                <a:cs typeface="Times New Roman" panose="02020603050405020304" pitchFamily="18" charset="0"/>
              </a:rPr>
              <a:t>lâm</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thời</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tỉnh</a:t>
            </a:r>
            <a:r>
              <a:rPr lang="en-US" sz="3600" dirty="0">
                <a:latin typeface="Times New Roman" panose="02020603050405020304" pitchFamily="18" charset="0"/>
                <a:cs typeface="Times New Roman" panose="02020603050405020304" pitchFamily="18" charset="0"/>
              </a:rPr>
              <a:t> </a:t>
            </a:r>
            <a:r>
              <a:rPr lang="vi-VN" sz="3600" dirty="0" smtClean="0">
                <a:latin typeface="Times New Roman" panose="02020603050405020304" pitchFamily="18" charset="0"/>
                <a:cs typeface="Times New Roman" panose="02020603050405020304" pitchFamily="18" charset="0"/>
              </a:rPr>
              <a:t>Đắk</a:t>
            </a:r>
            <a:r>
              <a:rPr lang="en-US" sz="3600" dirty="0" smtClean="0">
                <a:latin typeface="Times New Roman" panose="02020603050405020304" pitchFamily="18" charset="0"/>
                <a:cs typeface="Times New Roman" panose="02020603050405020304" pitchFamily="18" charset="0"/>
              </a:rPr>
              <a:t> </a:t>
            </a:r>
            <a:r>
              <a:rPr lang="vi-VN" sz="3600" dirty="0" smtClean="0">
                <a:latin typeface="Times New Roman" panose="02020603050405020304" pitchFamily="18" charset="0"/>
                <a:cs typeface="Times New Roman" panose="02020603050405020304" pitchFamily="18" charset="0"/>
              </a:rPr>
              <a:t>Lắk</a:t>
            </a:r>
            <a:r>
              <a:rPr lang="en-US" sz="3600" dirty="0" smtClean="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được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thành</a:t>
            </a:r>
            <a:r>
              <a:rPr lang="en-US" sz="3600" dirty="0">
                <a:latin typeface="Times New Roman" panose="02020603050405020304" pitchFamily="18" charset="0"/>
                <a:cs typeface="Times New Roman" panose="02020603050405020304" pitchFamily="18" charset="0"/>
              </a:rPr>
              <a:t> </a:t>
            </a:r>
            <a:r>
              <a:rPr lang="vi-VN" sz="3600" dirty="0" smtClean="0">
                <a:latin typeface="Times New Roman" panose="02020603050405020304" pitchFamily="18" charset="0"/>
                <a:cs typeface="Times New Roman" panose="02020603050405020304" pitchFamily="18" charset="0"/>
              </a:rPr>
              <a:t>lập.</a:t>
            </a:r>
            <a:endParaRPr lang="en-US" sz="3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78636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wipe(down)">
                                      <p:cBhvr>
                                        <p:cTn id="12" dur="500"/>
                                        <p:tgtEl>
                                          <p:spTgt spid="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barn(inVertical)">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 calcmode="lin" valueType="num">
                                      <p:cBhvr>
                                        <p:cTn id="22" dur="10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3" dur="1000" fill="hold"/>
                                        <p:tgtEl>
                                          <p:spTgt spid="14">
                                            <p:txEl>
                                              <p:pRg st="0" end="0"/>
                                            </p:txEl>
                                          </p:spTgt>
                                        </p:tgtEl>
                                        <p:attrNameLst>
                                          <p:attrName>ppt_h</p:attrName>
                                        </p:attrNameLst>
                                      </p:cBhvr>
                                      <p:tavLst>
                                        <p:tav tm="0">
                                          <p:val>
                                            <p:fltVal val="0"/>
                                          </p:val>
                                        </p:tav>
                                        <p:tav tm="100000">
                                          <p:val>
                                            <p:strVal val="#ppt_h"/>
                                          </p:val>
                                        </p:tav>
                                      </p:tavLst>
                                    </p:anim>
                                    <p:anim calcmode="lin" valueType="num">
                                      <p:cBhvr>
                                        <p:cTn id="24" dur="1000" fill="hold"/>
                                        <p:tgtEl>
                                          <p:spTgt spid="14">
                                            <p:txEl>
                                              <p:pRg st="0" end="0"/>
                                            </p:txEl>
                                          </p:spTgt>
                                        </p:tgtEl>
                                        <p:attrNameLst>
                                          <p:attrName>style.rotation</p:attrName>
                                        </p:attrNameLst>
                                      </p:cBhvr>
                                      <p:tavLst>
                                        <p:tav tm="0">
                                          <p:val>
                                            <p:fltVal val="90"/>
                                          </p:val>
                                        </p:tav>
                                        <p:tav tm="100000">
                                          <p:val>
                                            <p:fltVal val="0"/>
                                          </p:val>
                                        </p:tav>
                                      </p:tavLst>
                                    </p:anim>
                                    <p:animEffect transition="in" filter="fade">
                                      <p:cBhvr>
                                        <p:cTn id="25" dur="1000"/>
                                        <p:tgtEl>
                                          <p:spTgt spid="1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 calcmode="lin" valueType="num">
                                      <p:cBhvr additive="base">
                                        <p:cTn id="30"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0" y="4056505"/>
            <a:ext cx="1206587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81000" algn="just" defTabSz="914400" rtl="0" eaLnBrk="0" fontAlgn="base" latinLnBrk="0" hangingPunct="0">
              <a:lnSpc>
                <a:spcPct val="100000"/>
              </a:lnSpc>
              <a:spcBef>
                <a:spcPct val="0"/>
              </a:spcBef>
              <a:spcAft>
                <a:spcPct val="0"/>
              </a:spcAft>
              <a:buClrTx/>
              <a:buSzTx/>
              <a:buFontTx/>
              <a:buNone/>
              <a:tabLst/>
            </a:pPr>
            <a:r>
              <a:rPr kumimoji="0" lang="nl-NL" altLang="en-US" sz="3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Ngày 2-9-1945, tại</a:t>
            </a:r>
            <a:r>
              <a:rPr kumimoji="0" lang="vi-VN" altLang="en-US" sz="3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quảng trường Ba Đình lịch sử </a:t>
            </a:r>
            <a:r>
              <a:rPr kumimoji="0" lang="nl-NL" altLang="en-US" sz="3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Chủ tịch Hồ Chí Minh thay mặt Chính phủ lâm thời đọc </a:t>
            </a:r>
            <a:r>
              <a:rPr kumimoji="0" lang="nl-NL" altLang="en-US" sz="32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Tuyên ngôn độc lập</a:t>
            </a:r>
            <a:r>
              <a:rPr kumimoji="0" lang="nl-NL" altLang="en-US" sz="3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khai sinh ra nước Việt Nam Dân chủ Cộng hoà, lập nên nhà nước của dân, do dân và vì dân. Dân tộc ta bước sang kỷ nguyên mới - kỷ nguyên độc lập, tự do, dân chủ nhân dân, tiến lên chủ nghĩa xã hội.</a:t>
            </a:r>
            <a:endParaRPr kumimoji="0" lang="nl-NL" altLang="en-US" sz="3200" b="0" i="0" u="none" strike="noStrike" cap="none" normalizeH="0" baseline="0" dirty="0" smtClean="0">
              <a:ln>
                <a:noFill/>
              </a:ln>
              <a:solidFill>
                <a:schemeClr val="tx1"/>
              </a:solidFill>
              <a:effectLst/>
              <a:latin typeface="Arial" panose="020B0604020202020204" pitchFamily="34" charset="0"/>
            </a:endParaRPr>
          </a:p>
        </p:txBody>
      </p:sp>
      <p:pic>
        <p:nvPicPr>
          <p:cNvPr id="5125" name="Picture 5" descr="Bác Hồ đọc Tuyên ngôn Độc lập ngày 02/9/1945 tại Quảng trường Ba Đình - Hà  Nội - Đài Phát thanh và Truyền hình Ninh Bì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80" y="878363"/>
            <a:ext cx="11377914" cy="317986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1768171" y="0"/>
            <a:ext cx="10423829" cy="776211"/>
          </a:xfrm>
        </p:spPr>
        <p:txBody>
          <a:bodyPr>
            <a:noAutofit/>
          </a:bodyPr>
          <a:lstStyle/>
          <a:p>
            <a:pPr algn="ctr"/>
            <a:r>
              <a:rPr lang="vi-VN" sz="4000" b="1" dirty="0"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38988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1027545" y="1753475"/>
            <a:ext cx="10136910" cy="1778001"/>
          </a:xfrm>
        </p:spPr>
        <p:txBody>
          <a:bodyPr/>
          <a:lstStyle/>
          <a:p>
            <a:pPr eaLnBrk="1" hangingPunct="1">
              <a:spcBef>
                <a:spcPct val="50000"/>
              </a:spcBef>
            </a:pPr>
            <a:r>
              <a:rPr lang="en-US" altLang="en-US" sz="4800" dirty="0">
                <a:solidFill>
                  <a:schemeClr val="bg2"/>
                </a:solidFill>
                <a:latin typeface="Times New Roman" panose="02020603050405020304" pitchFamily="18" charset="0"/>
              </a:rPr>
              <a:t>KHÁI </a:t>
            </a:r>
            <a:r>
              <a:rPr lang="vi-VN" altLang="en-US" sz="4800" dirty="0">
                <a:solidFill>
                  <a:schemeClr val="bg2"/>
                </a:solidFill>
                <a:latin typeface="Times New Roman" panose="02020603050405020304" pitchFamily="18" charset="0"/>
              </a:rPr>
              <a:t>QUÁT</a:t>
            </a:r>
            <a:r>
              <a:rPr lang="en-US" altLang="en-US" sz="4800" dirty="0" smtClean="0">
                <a:solidFill>
                  <a:schemeClr val="bg2"/>
                </a:solidFill>
                <a:latin typeface="Times New Roman" panose="02020603050405020304" pitchFamily="18" charset="0"/>
              </a:rPr>
              <a:t> </a:t>
            </a:r>
            <a:r>
              <a:rPr lang="en-US" altLang="en-US" sz="4800" dirty="0">
                <a:solidFill>
                  <a:schemeClr val="bg2"/>
                </a:solidFill>
                <a:latin typeface="Times New Roman" panose="02020603050405020304" pitchFamily="18" charset="0"/>
              </a:rPr>
              <a:t>LỊCH SỬ </a:t>
            </a:r>
            <a:br>
              <a:rPr lang="en-US" altLang="en-US" sz="4800" dirty="0">
                <a:solidFill>
                  <a:schemeClr val="bg2"/>
                </a:solidFill>
                <a:latin typeface="Times New Roman" panose="02020603050405020304" pitchFamily="18" charset="0"/>
              </a:rPr>
            </a:br>
            <a:r>
              <a:rPr lang="en-US" altLang="en-US" sz="4800" dirty="0">
                <a:solidFill>
                  <a:schemeClr val="bg2"/>
                </a:solidFill>
                <a:latin typeface="Times New Roman" panose="02020603050405020304" pitchFamily="18" charset="0"/>
              </a:rPr>
              <a:t>    ĐẢNG CỘNG SẢN VIỆT NAM</a:t>
            </a:r>
          </a:p>
        </p:txBody>
      </p:sp>
      <p:sp>
        <p:nvSpPr>
          <p:cNvPr id="6" name="TextBox 5"/>
          <p:cNvSpPr txBox="1"/>
          <p:nvPr/>
        </p:nvSpPr>
        <p:spPr>
          <a:xfrm>
            <a:off x="0" y="461194"/>
            <a:ext cx="12192000" cy="1107996"/>
          </a:xfrm>
          <a:prstGeom prst="rect">
            <a:avLst/>
          </a:prstGeom>
          <a:noFill/>
        </p:spPr>
        <p:txBody>
          <a:bodyPr wrap="square" rtlCol="0">
            <a:spAutoFit/>
          </a:bodyPr>
          <a:lstStyle/>
          <a:p>
            <a:pPr algn="ctr"/>
            <a:r>
              <a:rPr lang="vi-VN" sz="6600" b="1" dirty="0" smtClean="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Bài 1: </a:t>
            </a:r>
            <a:endParaRPr lang="en-GB" sz="6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TextBox 3"/>
          <p:cNvSpPr txBox="1"/>
          <p:nvPr/>
        </p:nvSpPr>
        <p:spPr>
          <a:xfrm>
            <a:off x="2101674" y="4319217"/>
            <a:ext cx="8164585" cy="954107"/>
          </a:xfrm>
          <a:prstGeom prst="rect">
            <a:avLst/>
          </a:prstGeom>
          <a:noFill/>
        </p:spPr>
        <p:txBody>
          <a:bodyPr wrap="square">
            <a:spAutoFit/>
          </a:bodyPr>
          <a:lstStyle/>
          <a:p>
            <a:pPr algn="ctr">
              <a:defRPr/>
            </a:pPr>
            <a:r>
              <a:rPr lang="vi-VN" sz="2800" b="1" dirty="0" smtClean="0">
                <a:solidFill>
                  <a:srgbClr val="FFFF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(CHƯƠNG TRÌNH DÀNH CHO HỌC VIÊN </a:t>
            </a:r>
          </a:p>
          <a:p>
            <a:pPr algn="ctr">
              <a:defRPr/>
            </a:pPr>
            <a:r>
              <a:rPr lang="vi-VN" sz="2800" b="1" dirty="0" smtClean="0">
                <a:solidFill>
                  <a:srgbClr val="FFFF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LỚP ĐỐI TƯỢNG KẾT NẠP ĐẢNG)</a:t>
            </a:r>
            <a:endParaRPr lang="en-US" sz="2800" b="1" dirty="0">
              <a:solidFill>
                <a:srgbClr val="FFFF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2589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 name="Slide Number Placeholder 3"/>
          <p:cNvSpPr>
            <a:spLocks noGrp="1"/>
          </p:cNvSpPr>
          <p:nvPr>
            <p:ph type="sldNum" sz="quarter" idx="12"/>
          </p:nvPr>
        </p:nvSpPr>
        <p:spPr/>
        <p:txBody>
          <a:bodyPr/>
          <a:lstStyle/>
          <a:p>
            <a:fld id="{D0A9E858-439C-4CE0-852D-10F1F01168F1}" type="slidenum">
              <a:rPr lang="en-US" altLang="en-US"/>
              <a:pPr/>
              <a:t>20</a:t>
            </a:fld>
            <a:endParaRPr lang="en-US" altLang="en-US"/>
          </a:p>
        </p:txBody>
      </p:sp>
      <p:sp>
        <p:nvSpPr>
          <p:cNvPr id="108547" name="Rectangle 2"/>
          <p:cNvSpPr>
            <a:spLocks noChangeArrowheads="1"/>
          </p:cNvSpPr>
          <p:nvPr/>
        </p:nvSpPr>
        <p:spPr bwMode="auto">
          <a:xfrm>
            <a:off x="0" y="0"/>
            <a:ext cx="12065876" cy="6858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endParaRPr lang="vi-VN" altLang="en-US" b="1"/>
          </a:p>
        </p:txBody>
      </p:sp>
      <p:sp>
        <p:nvSpPr>
          <p:cNvPr id="78851" name="AutoShape 3"/>
          <p:cNvSpPr>
            <a:spLocks noChangeArrowheads="1"/>
          </p:cNvSpPr>
          <p:nvPr/>
        </p:nvSpPr>
        <p:spPr bwMode="auto">
          <a:xfrm>
            <a:off x="8839201" y="4876801"/>
            <a:ext cx="428625" cy="409575"/>
          </a:xfrm>
          <a:prstGeom prst="irregularSeal1">
            <a:avLst/>
          </a:prstGeom>
          <a:gradFill rotWithShape="1">
            <a:gsLst>
              <a:gs pos="0">
                <a:srgbClr val="E6F8A6">
                  <a:alpha val="62000"/>
                </a:srgbClr>
              </a:gs>
              <a:gs pos="100000">
                <a:srgbClr val="FF00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52" name="AutoShape 4"/>
          <p:cNvSpPr>
            <a:spLocks noChangeArrowheads="1"/>
          </p:cNvSpPr>
          <p:nvPr/>
        </p:nvSpPr>
        <p:spPr bwMode="auto">
          <a:xfrm>
            <a:off x="2071688" y="3505200"/>
            <a:ext cx="366712" cy="431800"/>
          </a:xfrm>
          <a:prstGeom prst="irregularSeal1">
            <a:avLst/>
          </a:prstGeom>
          <a:gradFill rotWithShape="1">
            <a:gsLst>
              <a:gs pos="0">
                <a:srgbClr val="FF0066"/>
              </a:gs>
              <a:gs pos="100000">
                <a:srgbClr val="FF0000">
                  <a:alpha val="3998"/>
                </a:srgbClr>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53" name="AutoShape 5"/>
          <p:cNvSpPr>
            <a:spLocks noChangeArrowheads="1"/>
          </p:cNvSpPr>
          <p:nvPr/>
        </p:nvSpPr>
        <p:spPr bwMode="auto">
          <a:xfrm>
            <a:off x="2187576" y="5513389"/>
            <a:ext cx="403225" cy="390525"/>
          </a:xfrm>
          <a:prstGeom prst="star5">
            <a:avLst/>
          </a:prstGeom>
          <a:gradFill rotWithShape="1">
            <a:gsLst>
              <a:gs pos="0">
                <a:srgbClr val="FF0000"/>
              </a:gs>
              <a:gs pos="100000">
                <a:srgbClr val="FFFF00"/>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sp>
        <p:nvSpPr>
          <p:cNvPr id="78854" name="AutoShape 6"/>
          <p:cNvSpPr>
            <a:spLocks noChangeArrowheads="1"/>
          </p:cNvSpPr>
          <p:nvPr/>
        </p:nvSpPr>
        <p:spPr bwMode="auto">
          <a:xfrm>
            <a:off x="9525000" y="381000"/>
            <a:ext cx="609600" cy="685800"/>
          </a:xfrm>
          <a:prstGeom prst="star5">
            <a:avLst/>
          </a:prstGeom>
          <a:gradFill rotWithShape="1">
            <a:gsLst>
              <a:gs pos="0">
                <a:srgbClr val="1907FD"/>
              </a:gs>
              <a:gs pos="100000">
                <a:schemeClr val="bg1"/>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sp>
        <p:nvSpPr>
          <p:cNvPr id="78855" name="AutoShape 7"/>
          <p:cNvSpPr>
            <a:spLocks noChangeArrowheads="1"/>
          </p:cNvSpPr>
          <p:nvPr/>
        </p:nvSpPr>
        <p:spPr bwMode="auto">
          <a:xfrm>
            <a:off x="3733800" y="228600"/>
            <a:ext cx="457200" cy="685800"/>
          </a:xfrm>
          <a:prstGeom prst="irregularSeal1">
            <a:avLst/>
          </a:prstGeom>
          <a:gradFill rotWithShape="1">
            <a:gsLst>
              <a:gs pos="0">
                <a:srgbClr val="FF0000"/>
              </a:gs>
              <a:gs pos="100000">
                <a:srgbClr val="1907FD"/>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56" name="AutoShape 8"/>
          <p:cNvSpPr>
            <a:spLocks noChangeArrowheads="1"/>
          </p:cNvSpPr>
          <p:nvPr/>
        </p:nvSpPr>
        <p:spPr bwMode="auto">
          <a:xfrm>
            <a:off x="5029201" y="152401"/>
            <a:ext cx="403225" cy="392113"/>
          </a:xfrm>
          <a:prstGeom prst="star5">
            <a:avLst/>
          </a:prstGeom>
          <a:gradFill rotWithShape="1">
            <a:gsLst>
              <a:gs pos="0">
                <a:srgbClr val="FF0000"/>
              </a:gs>
              <a:gs pos="100000">
                <a:srgbClr val="FFFF00"/>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sp>
        <p:nvSpPr>
          <p:cNvPr id="78857" name="AutoShape 9"/>
          <p:cNvSpPr>
            <a:spLocks noChangeArrowheads="1"/>
          </p:cNvSpPr>
          <p:nvPr/>
        </p:nvSpPr>
        <p:spPr bwMode="auto">
          <a:xfrm>
            <a:off x="1905000" y="2438400"/>
            <a:ext cx="685800" cy="609600"/>
          </a:xfrm>
          <a:prstGeom prst="star5">
            <a:avLst/>
          </a:prstGeom>
          <a:gradFill rotWithShape="1">
            <a:gsLst>
              <a:gs pos="0">
                <a:srgbClr val="FFFF00"/>
              </a:gs>
              <a:gs pos="100000">
                <a:srgbClr val="1907FD"/>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sp>
        <p:nvSpPr>
          <p:cNvPr id="78858" name="AutoShape 10"/>
          <p:cNvSpPr>
            <a:spLocks noChangeArrowheads="1"/>
          </p:cNvSpPr>
          <p:nvPr/>
        </p:nvSpPr>
        <p:spPr bwMode="auto">
          <a:xfrm>
            <a:off x="8472488" y="304800"/>
            <a:ext cx="366712" cy="400050"/>
          </a:xfrm>
          <a:prstGeom prst="irregularSeal2">
            <a:avLst/>
          </a:prstGeom>
          <a:gradFill rotWithShape="1">
            <a:gsLst>
              <a:gs pos="0">
                <a:srgbClr val="FCA2B1">
                  <a:alpha val="87999"/>
                </a:srgbClr>
              </a:gs>
              <a:gs pos="100000">
                <a:srgbClr val="FF0000">
                  <a:alpha val="57999"/>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59" name="AutoShape 11"/>
          <p:cNvSpPr>
            <a:spLocks noChangeArrowheads="1"/>
          </p:cNvSpPr>
          <p:nvPr/>
        </p:nvSpPr>
        <p:spPr bwMode="auto">
          <a:xfrm>
            <a:off x="7405688" y="228600"/>
            <a:ext cx="366712" cy="431800"/>
          </a:xfrm>
          <a:prstGeom prst="irregularSeal1">
            <a:avLst/>
          </a:prstGeom>
          <a:gradFill rotWithShape="1">
            <a:gsLst>
              <a:gs pos="0">
                <a:srgbClr val="FF0066"/>
              </a:gs>
              <a:gs pos="100000">
                <a:srgbClr val="FF0000">
                  <a:alpha val="3998"/>
                </a:srgbClr>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pic>
        <p:nvPicPr>
          <p:cNvPr id="108557" name="Picture 12" descr="POINSET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626853">
            <a:off x="9744869" y="78582"/>
            <a:ext cx="849313"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61" name="AutoShape 13"/>
          <p:cNvSpPr>
            <a:spLocks noChangeArrowheads="1"/>
          </p:cNvSpPr>
          <p:nvPr/>
        </p:nvSpPr>
        <p:spPr bwMode="auto">
          <a:xfrm>
            <a:off x="3048000" y="1219201"/>
            <a:ext cx="508000" cy="403225"/>
          </a:xfrm>
          <a:prstGeom prst="star4">
            <a:avLst>
              <a:gd name="adj" fmla="val 12500"/>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62" name="AutoShape 14"/>
          <p:cNvSpPr>
            <a:spLocks noChangeArrowheads="1"/>
          </p:cNvSpPr>
          <p:nvPr/>
        </p:nvSpPr>
        <p:spPr bwMode="auto">
          <a:xfrm>
            <a:off x="9982201" y="1981200"/>
            <a:ext cx="385763" cy="439738"/>
          </a:xfrm>
          <a:prstGeom prst="star5">
            <a:avLst/>
          </a:prstGeom>
          <a:gradFill rotWithShape="1">
            <a:gsLst>
              <a:gs pos="0">
                <a:schemeClr val="accent1"/>
              </a:gs>
              <a:gs pos="100000">
                <a:srgbClr val="FF0066"/>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sp>
        <p:nvSpPr>
          <p:cNvPr id="78863" name="AutoShape 15"/>
          <p:cNvSpPr>
            <a:spLocks noChangeArrowheads="1"/>
          </p:cNvSpPr>
          <p:nvPr/>
        </p:nvSpPr>
        <p:spPr bwMode="auto">
          <a:xfrm>
            <a:off x="4129088" y="6381750"/>
            <a:ext cx="366712" cy="400050"/>
          </a:xfrm>
          <a:prstGeom prst="irregularSeal2">
            <a:avLst/>
          </a:prstGeom>
          <a:gradFill rotWithShape="1">
            <a:gsLst>
              <a:gs pos="0">
                <a:srgbClr val="FCA2B1">
                  <a:alpha val="87999"/>
                </a:srgbClr>
              </a:gs>
              <a:gs pos="100000">
                <a:srgbClr val="FF0000">
                  <a:alpha val="57999"/>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64" name="AutoShape 16"/>
          <p:cNvSpPr>
            <a:spLocks noChangeArrowheads="1"/>
          </p:cNvSpPr>
          <p:nvPr/>
        </p:nvSpPr>
        <p:spPr bwMode="auto">
          <a:xfrm>
            <a:off x="9829801" y="4038600"/>
            <a:ext cx="493713" cy="539750"/>
          </a:xfrm>
          <a:prstGeom prst="star4">
            <a:avLst>
              <a:gd name="adj" fmla="val 12500"/>
            </a:avLst>
          </a:prstGeom>
          <a:gradFill rotWithShape="1">
            <a:gsLst>
              <a:gs pos="0">
                <a:srgbClr val="000082"/>
              </a:gs>
              <a:gs pos="100000">
                <a:srgbClr val="FF82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65" name="AutoShape 17"/>
          <p:cNvSpPr>
            <a:spLocks noChangeArrowheads="1"/>
          </p:cNvSpPr>
          <p:nvPr/>
        </p:nvSpPr>
        <p:spPr bwMode="auto">
          <a:xfrm>
            <a:off x="1905000" y="4495800"/>
            <a:ext cx="609600" cy="685800"/>
          </a:xfrm>
          <a:prstGeom prst="star5">
            <a:avLst/>
          </a:prstGeom>
          <a:gradFill rotWithShape="1">
            <a:gsLst>
              <a:gs pos="0">
                <a:srgbClr val="1907FD"/>
              </a:gs>
              <a:gs pos="100000">
                <a:schemeClr val="bg1"/>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sp>
        <p:nvSpPr>
          <p:cNvPr id="78866" name="AutoShape 18"/>
          <p:cNvSpPr>
            <a:spLocks noChangeArrowheads="1"/>
          </p:cNvSpPr>
          <p:nvPr/>
        </p:nvSpPr>
        <p:spPr bwMode="auto">
          <a:xfrm>
            <a:off x="5867400" y="6172200"/>
            <a:ext cx="457200" cy="685800"/>
          </a:xfrm>
          <a:prstGeom prst="irregularSeal1">
            <a:avLst/>
          </a:prstGeom>
          <a:gradFill rotWithShape="1">
            <a:gsLst>
              <a:gs pos="0">
                <a:srgbClr val="FF0000"/>
              </a:gs>
              <a:gs pos="100000">
                <a:srgbClr val="1907FD"/>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67" name="AutoShape 19"/>
          <p:cNvSpPr>
            <a:spLocks noChangeArrowheads="1"/>
          </p:cNvSpPr>
          <p:nvPr/>
        </p:nvSpPr>
        <p:spPr bwMode="auto">
          <a:xfrm>
            <a:off x="9220200" y="5943600"/>
            <a:ext cx="533400" cy="533400"/>
          </a:xfrm>
          <a:prstGeom prst="star5">
            <a:avLst/>
          </a:prstGeom>
          <a:gradFill rotWithShape="1">
            <a:gsLst>
              <a:gs pos="0">
                <a:srgbClr val="FFFF00"/>
              </a:gs>
              <a:gs pos="100000">
                <a:srgbClr val="1907FD"/>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sp>
        <p:nvSpPr>
          <p:cNvPr id="78868" name="AutoShape 20"/>
          <p:cNvSpPr>
            <a:spLocks noChangeArrowheads="1"/>
          </p:cNvSpPr>
          <p:nvPr/>
        </p:nvSpPr>
        <p:spPr bwMode="auto">
          <a:xfrm>
            <a:off x="2971801" y="5943600"/>
            <a:ext cx="493713" cy="539750"/>
          </a:xfrm>
          <a:prstGeom prst="star4">
            <a:avLst>
              <a:gd name="adj" fmla="val 12500"/>
            </a:avLst>
          </a:prstGeom>
          <a:gradFill rotWithShape="1">
            <a:gsLst>
              <a:gs pos="0">
                <a:srgbClr val="06E81C"/>
              </a:gs>
              <a:gs pos="100000">
                <a:srgbClr val="FF82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69" name="AutoShape 21"/>
          <p:cNvSpPr>
            <a:spLocks noChangeArrowheads="1"/>
          </p:cNvSpPr>
          <p:nvPr/>
        </p:nvSpPr>
        <p:spPr bwMode="auto">
          <a:xfrm>
            <a:off x="7924801" y="6019800"/>
            <a:ext cx="493713" cy="541338"/>
          </a:xfrm>
          <a:prstGeom prst="star4">
            <a:avLst>
              <a:gd name="adj" fmla="val 12500"/>
            </a:avLst>
          </a:prstGeom>
          <a:gradFill rotWithShape="1">
            <a:gsLst>
              <a:gs pos="0">
                <a:srgbClr val="000082"/>
              </a:gs>
              <a:gs pos="100000">
                <a:srgbClr val="FF82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70" name="AutoShape 22"/>
          <p:cNvSpPr>
            <a:spLocks noChangeArrowheads="1"/>
          </p:cNvSpPr>
          <p:nvPr/>
        </p:nvSpPr>
        <p:spPr bwMode="auto">
          <a:xfrm>
            <a:off x="9906001" y="5181601"/>
            <a:ext cx="403225" cy="392113"/>
          </a:xfrm>
          <a:prstGeom prst="star5">
            <a:avLst/>
          </a:prstGeom>
          <a:gradFill rotWithShape="1">
            <a:gsLst>
              <a:gs pos="0">
                <a:srgbClr val="FF0000"/>
              </a:gs>
              <a:gs pos="100000">
                <a:srgbClr val="FFFF00"/>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pic>
        <p:nvPicPr>
          <p:cNvPr id="78872" name="Mo uoc ngay mai.mp3">
            <a:hlinkClick r:id="" action="ppaction://media"/>
          </p:cNvPr>
          <p:cNvPicPr>
            <a:picLocks noRot="1" noChangeAspect="1" noChangeArrowheads="1"/>
          </p:cNvPicPr>
          <p:nvPr>
            <a:audioFile r:link="rId1"/>
          </p:nvPr>
        </p:nvPicPr>
        <p:blipFill>
          <a:blip r:embed="rId5">
            <a:extLst>
              <a:ext uri="{28A0092B-C50C-407E-A947-70E740481C1C}">
                <a14:useLocalDpi xmlns:a14="http://schemas.microsoft.com/office/drawing/2010/main" val="0"/>
              </a:ext>
            </a:extLst>
          </a:blip>
          <a:srcRect/>
          <a:stretch>
            <a:fillRect/>
          </a:stretch>
        </p:blipFill>
        <p:spPr bwMode="auto">
          <a:xfrm>
            <a:off x="1524000" y="6705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9" name="Picture 25" descr="POINSET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77400" y="5873750"/>
            <a:ext cx="9906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70" name="Picture 26" descr="POINSET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524000" y="6003926"/>
            <a:ext cx="9144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71" name="Picture 27" descr="BA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7201694" y="3391694"/>
            <a:ext cx="6858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72" name="Picture 28" descr="BA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flipV="1">
            <a:off x="-1927857" y="3406141"/>
            <a:ext cx="6858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73" name="Picture 29" descr="BA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1"/>
            <a:ext cx="9144000" cy="10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74" name="Picture 12" descr="POINSET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9088" y="76200"/>
            <a:ext cx="849312"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tdongvang"/>
          <p:cNvPicPr>
            <a:picLocks noChangeAspect="1" noChangeArrowheads="1"/>
          </p:cNvPicPr>
          <p:nvPr/>
        </p:nvPicPr>
        <p:blipFill>
          <a:blip r:embed="rId8">
            <a:clrChange>
              <a:clrFrom>
                <a:srgbClr val="FFFFFF"/>
              </a:clrFrom>
              <a:clrTo>
                <a:srgbClr val="FFFFFF">
                  <a:alpha val="0"/>
                </a:srgbClr>
              </a:clrTo>
            </a:clrChange>
            <a:lum bright="6000" contrast="2000"/>
            <a:extLst>
              <a:ext uri="{28A0092B-C50C-407E-A947-70E740481C1C}">
                <a14:useLocalDpi xmlns:a14="http://schemas.microsoft.com/office/drawing/2010/main" val="0"/>
              </a:ext>
            </a:extLst>
          </a:blip>
          <a:srcRect/>
          <a:stretch>
            <a:fillRect/>
          </a:stretch>
        </p:blipFill>
        <p:spPr bwMode="auto">
          <a:xfrm>
            <a:off x="3429000" y="381000"/>
            <a:ext cx="5943600" cy="589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6" descr="BÁC HỒ” – TẠI SAO LẠI GỌI THẾ?"/>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8153" y="444500"/>
            <a:ext cx="4447956" cy="34368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7" name="Rounded Rectangle 36"/>
          <p:cNvSpPr/>
          <p:nvPr/>
        </p:nvSpPr>
        <p:spPr>
          <a:xfrm>
            <a:off x="178676" y="3759857"/>
            <a:ext cx="11761076" cy="3056290"/>
          </a:xfrm>
          <a:prstGeom prst="roundRect">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just"/>
            <a:r>
              <a:rPr lang="nl-NL" sz="3000" dirty="0">
                <a:latin typeface="Times  New Roman"/>
              </a:rPr>
              <a:t>Chủ tịch Hồ Chí Minh viết: “Chẳng những giai cấp lao động và nhân dân Việt Nam ta có thể tự hào, mà giai cấp lao động và những dân tộc bị áp bức nơi khác cũng có thể tự hào rằng: lần này là lần đầu tiên trong lịch sử cách mạng của các dân tộc thuộc địa và nửa thuộc địa, một Đảng </a:t>
            </a:r>
            <a:r>
              <a:rPr lang="nl-NL" sz="3000" i="1" dirty="0">
                <a:latin typeface="Times  New Roman"/>
              </a:rPr>
              <a:t>mới 15 tuổi đã lãnh đạo cách mạng thành công, đã nắm chính quyền toàn quốc"</a:t>
            </a:r>
            <a:r>
              <a:rPr lang="vi-VN" sz="3000" dirty="0" smtClean="0">
                <a:latin typeface="Times  New Roman"/>
              </a:rPr>
              <a:t>.</a:t>
            </a:r>
            <a:endParaRPr lang="en-US" sz="3000" dirty="0">
              <a:latin typeface="Times  New Roman"/>
            </a:endParaRPr>
          </a:p>
        </p:txBody>
      </p:sp>
    </p:spTree>
    <p:extLst>
      <p:ext uri="{BB962C8B-B14F-4D97-AF65-F5344CB8AC3E}">
        <p14:creationId xmlns:p14="http://schemas.microsoft.com/office/powerpoint/2010/main" val="11004866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repeatCount="indefinite" fill="hold" grpId="0" nodeType="withEffect">
                                  <p:stCondLst>
                                    <p:cond delay="500"/>
                                  </p:stCondLst>
                                  <p:childTnLst>
                                    <p:set>
                                      <p:cBhvr>
                                        <p:cTn id="6" dur="1" fill="hold">
                                          <p:stCondLst>
                                            <p:cond delay="0"/>
                                          </p:stCondLst>
                                        </p:cTn>
                                        <p:tgtEl>
                                          <p:spTgt spid="78851"/>
                                        </p:tgtEl>
                                        <p:attrNameLst>
                                          <p:attrName>style.visibility</p:attrName>
                                        </p:attrNameLst>
                                      </p:cBhvr>
                                      <p:to>
                                        <p:strVal val="visible"/>
                                      </p:to>
                                    </p:set>
                                    <p:anim calcmode="lin" valueType="num">
                                      <p:cBhvr>
                                        <p:cTn id="7" dur="500" fill="hold"/>
                                        <p:tgtEl>
                                          <p:spTgt spid="78851"/>
                                        </p:tgtEl>
                                        <p:attrNameLst>
                                          <p:attrName>ppt_w</p:attrName>
                                        </p:attrNameLst>
                                      </p:cBhvr>
                                      <p:tavLst>
                                        <p:tav tm="0">
                                          <p:val>
                                            <p:fltVal val="0"/>
                                          </p:val>
                                        </p:tav>
                                        <p:tav tm="100000">
                                          <p:val>
                                            <p:strVal val="#ppt_w"/>
                                          </p:val>
                                        </p:tav>
                                      </p:tavLst>
                                    </p:anim>
                                    <p:anim calcmode="lin" valueType="num">
                                      <p:cBhvr>
                                        <p:cTn id="8" dur="500" fill="hold"/>
                                        <p:tgtEl>
                                          <p:spTgt spid="78851"/>
                                        </p:tgtEl>
                                        <p:attrNameLst>
                                          <p:attrName>ppt_h</p:attrName>
                                        </p:attrNameLst>
                                      </p:cBhvr>
                                      <p:tavLst>
                                        <p:tav tm="0">
                                          <p:val>
                                            <p:fltVal val="0"/>
                                          </p:val>
                                        </p:tav>
                                        <p:tav tm="100000">
                                          <p:val>
                                            <p:strVal val="#ppt_h"/>
                                          </p:val>
                                        </p:tav>
                                      </p:tavLst>
                                    </p:anim>
                                    <p:anim calcmode="lin" valueType="num">
                                      <p:cBhvr>
                                        <p:cTn id="9" dur="500" fill="hold"/>
                                        <p:tgtEl>
                                          <p:spTgt spid="78851"/>
                                        </p:tgtEl>
                                        <p:attrNameLst>
                                          <p:attrName>ppt_x</p:attrName>
                                        </p:attrNameLst>
                                      </p:cBhvr>
                                      <p:tavLst>
                                        <p:tav tm="0">
                                          <p:val>
                                            <p:fltVal val="0.5"/>
                                          </p:val>
                                        </p:tav>
                                        <p:tav tm="100000">
                                          <p:val>
                                            <p:strVal val="#ppt_x"/>
                                          </p:val>
                                        </p:tav>
                                      </p:tavLst>
                                    </p:anim>
                                    <p:anim calcmode="lin" valueType="num">
                                      <p:cBhvr>
                                        <p:cTn id="10" dur="500" fill="hold"/>
                                        <p:tgtEl>
                                          <p:spTgt spid="78851"/>
                                        </p:tgtEl>
                                        <p:attrNameLst>
                                          <p:attrName>ppt_y</p:attrName>
                                        </p:attrNameLst>
                                      </p:cBhvr>
                                      <p:tavLst>
                                        <p:tav tm="0">
                                          <p:val>
                                            <p:fltVal val="0.5"/>
                                          </p:val>
                                        </p:tav>
                                        <p:tav tm="100000">
                                          <p:val>
                                            <p:strVal val="#ppt_y"/>
                                          </p:val>
                                        </p:tav>
                                      </p:tavLst>
                                    </p:anim>
                                  </p:childTnLst>
                                </p:cTn>
                              </p:par>
                              <p:par>
                                <p:cTn id="11" presetID="53" presetClass="entr" presetSubtype="0" fill="hold" nodeType="withEffect">
                                  <p:stCondLst>
                                    <p:cond delay="500"/>
                                  </p:stCondLst>
                                  <p:childTnLst>
                                    <p:set>
                                      <p:cBhvr>
                                        <p:cTn id="12" dur="1" fill="hold">
                                          <p:stCondLst>
                                            <p:cond delay="0"/>
                                          </p:stCondLst>
                                        </p:cTn>
                                        <p:tgtEl>
                                          <p:spTgt spid="3074"/>
                                        </p:tgtEl>
                                        <p:attrNameLst>
                                          <p:attrName>style.visibility</p:attrName>
                                        </p:attrNameLst>
                                      </p:cBhvr>
                                      <p:to>
                                        <p:strVal val="visible"/>
                                      </p:to>
                                    </p:set>
                                    <p:anim calcmode="lin" valueType="num">
                                      <p:cBhvr>
                                        <p:cTn id="13" dur="500" fill="hold"/>
                                        <p:tgtEl>
                                          <p:spTgt spid="3074"/>
                                        </p:tgtEl>
                                        <p:attrNameLst>
                                          <p:attrName>ppt_w</p:attrName>
                                        </p:attrNameLst>
                                      </p:cBhvr>
                                      <p:tavLst>
                                        <p:tav tm="0">
                                          <p:val>
                                            <p:fltVal val="0"/>
                                          </p:val>
                                        </p:tav>
                                        <p:tav tm="100000">
                                          <p:val>
                                            <p:strVal val="#ppt_w"/>
                                          </p:val>
                                        </p:tav>
                                      </p:tavLst>
                                    </p:anim>
                                    <p:anim calcmode="lin" valueType="num">
                                      <p:cBhvr>
                                        <p:cTn id="14" dur="500" fill="hold"/>
                                        <p:tgtEl>
                                          <p:spTgt spid="3074"/>
                                        </p:tgtEl>
                                        <p:attrNameLst>
                                          <p:attrName>ppt_h</p:attrName>
                                        </p:attrNameLst>
                                      </p:cBhvr>
                                      <p:tavLst>
                                        <p:tav tm="0">
                                          <p:val>
                                            <p:fltVal val="0"/>
                                          </p:val>
                                        </p:tav>
                                        <p:tav tm="100000">
                                          <p:val>
                                            <p:strVal val="#ppt_h"/>
                                          </p:val>
                                        </p:tav>
                                      </p:tavLst>
                                    </p:anim>
                                    <p:animEffect transition="in" filter="fade">
                                      <p:cBhvr>
                                        <p:cTn id="15" dur="500"/>
                                        <p:tgtEl>
                                          <p:spTgt spid="3074"/>
                                        </p:tgtEl>
                                      </p:cBhvr>
                                    </p:animEffect>
                                  </p:childTnLst>
                                </p:cTn>
                              </p:par>
                              <p:par>
                                <p:cTn id="16" presetID="8" presetClass="emph" presetSubtype="0" fill="hold" nodeType="withEffect">
                                  <p:stCondLst>
                                    <p:cond delay="500"/>
                                  </p:stCondLst>
                                  <p:childTnLst>
                                    <p:animRot by="21600000">
                                      <p:cBhvr>
                                        <p:cTn id="17" dur="5000" fill="hold"/>
                                        <p:tgtEl>
                                          <p:spTgt spid="3074"/>
                                        </p:tgtEl>
                                        <p:attrNameLst>
                                          <p:attrName>r</p:attrName>
                                        </p:attrNameLst>
                                      </p:cBhvr>
                                    </p:animRot>
                                  </p:childTnLst>
                                </p:cTn>
                              </p:par>
                              <p:par>
                                <p:cTn id="18" presetID="23" presetClass="entr" presetSubtype="528" repeatCount="indefinite" fill="hold" grpId="0" nodeType="withEffect">
                                  <p:stCondLst>
                                    <p:cond delay="0"/>
                                  </p:stCondLst>
                                  <p:childTnLst>
                                    <p:set>
                                      <p:cBhvr>
                                        <p:cTn id="19" dur="1" fill="hold">
                                          <p:stCondLst>
                                            <p:cond delay="0"/>
                                          </p:stCondLst>
                                        </p:cTn>
                                        <p:tgtEl>
                                          <p:spTgt spid="78852"/>
                                        </p:tgtEl>
                                        <p:attrNameLst>
                                          <p:attrName>style.visibility</p:attrName>
                                        </p:attrNameLst>
                                      </p:cBhvr>
                                      <p:to>
                                        <p:strVal val="visible"/>
                                      </p:to>
                                    </p:set>
                                    <p:anim calcmode="lin" valueType="num">
                                      <p:cBhvr>
                                        <p:cTn id="20" dur="1000" fill="hold"/>
                                        <p:tgtEl>
                                          <p:spTgt spid="78852"/>
                                        </p:tgtEl>
                                        <p:attrNameLst>
                                          <p:attrName>ppt_w</p:attrName>
                                        </p:attrNameLst>
                                      </p:cBhvr>
                                      <p:tavLst>
                                        <p:tav tm="0">
                                          <p:val>
                                            <p:fltVal val="0"/>
                                          </p:val>
                                        </p:tav>
                                        <p:tav tm="100000">
                                          <p:val>
                                            <p:strVal val="#ppt_w"/>
                                          </p:val>
                                        </p:tav>
                                      </p:tavLst>
                                    </p:anim>
                                    <p:anim calcmode="lin" valueType="num">
                                      <p:cBhvr>
                                        <p:cTn id="21" dur="1000" fill="hold"/>
                                        <p:tgtEl>
                                          <p:spTgt spid="78852"/>
                                        </p:tgtEl>
                                        <p:attrNameLst>
                                          <p:attrName>ppt_h</p:attrName>
                                        </p:attrNameLst>
                                      </p:cBhvr>
                                      <p:tavLst>
                                        <p:tav tm="0">
                                          <p:val>
                                            <p:fltVal val="0"/>
                                          </p:val>
                                        </p:tav>
                                        <p:tav tm="100000">
                                          <p:val>
                                            <p:strVal val="#ppt_h"/>
                                          </p:val>
                                        </p:tav>
                                      </p:tavLst>
                                    </p:anim>
                                    <p:anim calcmode="lin" valueType="num">
                                      <p:cBhvr>
                                        <p:cTn id="22" dur="1000" fill="hold"/>
                                        <p:tgtEl>
                                          <p:spTgt spid="78852"/>
                                        </p:tgtEl>
                                        <p:attrNameLst>
                                          <p:attrName>ppt_x</p:attrName>
                                        </p:attrNameLst>
                                      </p:cBhvr>
                                      <p:tavLst>
                                        <p:tav tm="0">
                                          <p:val>
                                            <p:fltVal val="0.5"/>
                                          </p:val>
                                        </p:tav>
                                        <p:tav tm="100000">
                                          <p:val>
                                            <p:strVal val="#ppt_x"/>
                                          </p:val>
                                        </p:tav>
                                      </p:tavLst>
                                    </p:anim>
                                    <p:anim calcmode="lin" valueType="num">
                                      <p:cBhvr>
                                        <p:cTn id="23" dur="1000" fill="hold"/>
                                        <p:tgtEl>
                                          <p:spTgt spid="78852"/>
                                        </p:tgtEl>
                                        <p:attrNameLst>
                                          <p:attrName>ppt_y</p:attrName>
                                        </p:attrNameLst>
                                      </p:cBhvr>
                                      <p:tavLst>
                                        <p:tav tm="0">
                                          <p:val>
                                            <p:fltVal val="0.5"/>
                                          </p:val>
                                        </p:tav>
                                        <p:tav tm="100000">
                                          <p:val>
                                            <p:strVal val="#ppt_y"/>
                                          </p:val>
                                        </p:tav>
                                      </p:tavLst>
                                    </p:anim>
                                  </p:childTnLst>
                                </p:cTn>
                              </p:par>
                              <p:par>
                                <p:cTn id="24" presetID="23" presetClass="entr" presetSubtype="528" repeatCount="indefinite" fill="hold" grpId="0" nodeType="withEffect">
                                  <p:stCondLst>
                                    <p:cond delay="0"/>
                                  </p:stCondLst>
                                  <p:childTnLst>
                                    <p:set>
                                      <p:cBhvr>
                                        <p:cTn id="25" dur="1" fill="hold">
                                          <p:stCondLst>
                                            <p:cond delay="0"/>
                                          </p:stCondLst>
                                        </p:cTn>
                                        <p:tgtEl>
                                          <p:spTgt spid="78853"/>
                                        </p:tgtEl>
                                        <p:attrNameLst>
                                          <p:attrName>style.visibility</p:attrName>
                                        </p:attrNameLst>
                                      </p:cBhvr>
                                      <p:to>
                                        <p:strVal val="visible"/>
                                      </p:to>
                                    </p:set>
                                    <p:anim calcmode="lin" valueType="num">
                                      <p:cBhvr>
                                        <p:cTn id="26" dur="1000" fill="hold"/>
                                        <p:tgtEl>
                                          <p:spTgt spid="78853"/>
                                        </p:tgtEl>
                                        <p:attrNameLst>
                                          <p:attrName>ppt_w</p:attrName>
                                        </p:attrNameLst>
                                      </p:cBhvr>
                                      <p:tavLst>
                                        <p:tav tm="0">
                                          <p:val>
                                            <p:fltVal val="0"/>
                                          </p:val>
                                        </p:tav>
                                        <p:tav tm="100000">
                                          <p:val>
                                            <p:strVal val="#ppt_w"/>
                                          </p:val>
                                        </p:tav>
                                      </p:tavLst>
                                    </p:anim>
                                    <p:anim calcmode="lin" valueType="num">
                                      <p:cBhvr>
                                        <p:cTn id="27" dur="1000" fill="hold"/>
                                        <p:tgtEl>
                                          <p:spTgt spid="78853"/>
                                        </p:tgtEl>
                                        <p:attrNameLst>
                                          <p:attrName>ppt_h</p:attrName>
                                        </p:attrNameLst>
                                      </p:cBhvr>
                                      <p:tavLst>
                                        <p:tav tm="0">
                                          <p:val>
                                            <p:fltVal val="0"/>
                                          </p:val>
                                        </p:tav>
                                        <p:tav tm="100000">
                                          <p:val>
                                            <p:strVal val="#ppt_h"/>
                                          </p:val>
                                        </p:tav>
                                      </p:tavLst>
                                    </p:anim>
                                    <p:anim calcmode="lin" valueType="num">
                                      <p:cBhvr>
                                        <p:cTn id="28" dur="1000" fill="hold"/>
                                        <p:tgtEl>
                                          <p:spTgt spid="78853"/>
                                        </p:tgtEl>
                                        <p:attrNameLst>
                                          <p:attrName>ppt_x</p:attrName>
                                        </p:attrNameLst>
                                      </p:cBhvr>
                                      <p:tavLst>
                                        <p:tav tm="0">
                                          <p:val>
                                            <p:fltVal val="0.5"/>
                                          </p:val>
                                        </p:tav>
                                        <p:tav tm="100000">
                                          <p:val>
                                            <p:strVal val="#ppt_x"/>
                                          </p:val>
                                        </p:tav>
                                      </p:tavLst>
                                    </p:anim>
                                    <p:anim calcmode="lin" valueType="num">
                                      <p:cBhvr>
                                        <p:cTn id="29" dur="1000" fill="hold"/>
                                        <p:tgtEl>
                                          <p:spTgt spid="78853"/>
                                        </p:tgtEl>
                                        <p:attrNameLst>
                                          <p:attrName>ppt_y</p:attrName>
                                        </p:attrNameLst>
                                      </p:cBhvr>
                                      <p:tavLst>
                                        <p:tav tm="0">
                                          <p:val>
                                            <p:fltVal val="0.5"/>
                                          </p:val>
                                        </p:tav>
                                        <p:tav tm="100000">
                                          <p:val>
                                            <p:strVal val="#ppt_y"/>
                                          </p:val>
                                        </p:tav>
                                      </p:tavLst>
                                    </p:anim>
                                  </p:childTnLst>
                                </p:cTn>
                              </p:par>
                              <p:par>
                                <p:cTn id="30" presetID="23" presetClass="entr" presetSubtype="528" repeatCount="indefinite" fill="hold" grpId="0" nodeType="withEffect">
                                  <p:stCondLst>
                                    <p:cond delay="500"/>
                                  </p:stCondLst>
                                  <p:childTnLst>
                                    <p:set>
                                      <p:cBhvr>
                                        <p:cTn id="31" dur="1" fill="hold">
                                          <p:stCondLst>
                                            <p:cond delay="0"/>
                                          </p:stCondLst>
                                        </p:cTn>
                                        <p:tgtEl>
                                          <p:spTgt spid="78854"/>
                                        </p:tgtEl>
                                        <p:attrNameLst>
                                          <p:attrName>style.visibility</p:attrName>
                                        </p:attrNameLst>
                                      </p:cBhvr>
                                      <p:to>
                                        <p:strVal val="visible"/>
                                      </p:to>
                                    </p:set>
                                    <p:anim calcmode="lin" valueType="num">
                                      <p:cBhvr>
                                        <p:cTn id="32" dur="1000" fill="hold"/>
                                        <p:tgtEl>
                                          <p:spTgt spid="78854"/>
                                        </p:tgtEl>
                                        <p:attrNameLst>
                                          <p:attrName>ppt_w</p:attrName>
                                        </p:attrNameLst>
                                      </p:cBhvr>
                                      <p:tavLst>
                                        <p:tav tm="0">
                                          <p:val>
                                            <p:fltVal val="0"/>
                                          </p:val>
                                        </p:tav>
                                        <p:tav tm="100000">
                                          <p:val>
                                            <p:strVal val="#ppt_w"/>
                                          </p:val>
                                        </p:tav>
                                      </p:tavLst>
                                    </p:anim>
                                    <p:anim calcmode="lin" valueType="num">
                                      <p:cBhvr>
                                        <p:cTn id="33" dur="1000" fill="hold"/>
                                        <p:tgtEl>
                                          <p:spTgt spid="78854"/>
                                        </p:tgtEl>
                                        <p:attrNameLst>
                                          <p:attrName>ppt_h</p:attrName>
                                        </p:attrNameLst>
                                      </p:cBhvr>
                                      <p:tavLst>
                                        <p:tav tm="0">
                                          <p:val>
                                            <p:fltVal val="0"/>
                                          </p:val>
                                        </p:tav>
                                        <p:tav tm="100000">
                                          <p:val>
                                            <p:strVal val="#ppt_h"/>
                                          </p:val>
                                        </p:tav>
                                      </p:tavLst>
                                    </p:anim>
                                    <p:anim calcmode="lin" valueType="num">
                                      <p:cBhvr>
                                        <p:cTn id="34" dur="1000" fill="hold"/>
                                        <p:tgtEl>
                                          <p:spTgt spid="78854"/>
                                        </p:tgtEl>
                                        <p:attrNameLst>
                                          <p:attrName>ppt_x</p:attrName>
                                        </p:attrNameLst>
                                      </p:cBhvr>
                                      <p:tavLst>
                                        <p:tav tm="0">
                                          <p:val>
                                            <p:fltVal val="0.5"/>
                                          </p:val>
                                        </p:tav>
                                        <p:tav tm="100000">
                                          <p:val>
                                            <p:strVal val="#ppt_x"/>
                                          </p:val>
                                        </p:tav>
                                      </p:tavLst>
                                    </p:anim>
                                    <p:anim calcmode="lin" valueType="num">
                                      <p:cBhvr>
                                        <p:cTn id="35" dur="1000" fill="hold"/>
                                        <p:tgtEl>
                                          <p:spTgt spid="78854"/>
                                        </p:tgtEl>
                                        <p:attrNameLst>
                                          <p:attrName>ppt_y</p:attrName>
                                        </p:attrNameLst>
                                      </p:cBhvr>
                                      <p:tavLst>
                                        <p:tav tm="0">
                                          <p:val>
                                            <p:fltVal val="0.5"/>
                                          </p:val>
                                        </p:tav>
                                        <p:tav tm="100000">
                                          <p:val>
                                            <p:strVal val="#ppt_y"/>
                                          </p:val>
                                        </p:tav>
                                      </p:tavLst>
                                    </p:anim>
                                  </p:childTnLst>
                                </p:cTn>
                              </p:par>
                              <p:par>
                                <p:cTn id="36" presetID="23" presetClass="entr" presetSubtype="528" repeatCount="indefinite" fill="hold" grpId="0" nodeType="withEffect">
                                  <p:stCondLst>
                                    <p:cond delay="500"/>
                                  </p:stCondLst>
                                  <p:childTnLst>
                                    <p:set>
                                      <p:cBhvr>
                                        <p:cTn id="37" dur="1" fill="hold">
                                          <p:stCondLst>
                                            <p:cond delay="0"/>
                                          </p:stCondLst>
                                        </p:cTn>
                                        <p:tgtEl>
                                          <p:spTgt spid="78855"/>
                                        </p:tgtEl>
                                        <p:attrNameLst>
                                          <p:attrName>style.visibility</p:attrName>
                                        </p:attrNameLst>
                                      </p:cBhvr>
                                      <p:to>
                                        <p:strVal val="visible"/>
                                      </p:to>
                                    </p:set>
                                    <p:anim calcmode="lin" valueType="num">
                                      <p:cBhvr>
                                        <p:cTn id="38" dur="1000" fill="hold"/>
                                        <p:tgtEl>
                                          <p:spTgt spid="78855"/>
                                        </p:tgtEl>
                                        <p:attrNameLst>
                                          <p:attrName>ppt_w</p:attrName>
                                        </p:attrNameLst>
                                      </p:cBhvr>
                                      <p:tavLst>
                                        <p:tav tm="0">
                                          <p:val>
                                            <p:fltVal val="0"/>
                                          </p:val>
                                        </p:tav>
                                        <p:tav tm="100000">
                                          <p:val>
                                            <p:strVal val="#ppt_w"/>
                                          </p:val>
                                        </p:tav>
                                      </p:tavLst>
                                    </p:anim>
                                    <p:anim calcmode="lin" valueType="num">
                                      <p:cBhvr>
                                        <p:cTn id="39" dur="1000" fill="hold"/>
                                        <p:tgtEl>
                                          <p:spTgt spid="78855"/>
                                        </p:tgtEl>
                                        <p:attrNameLst>
                                          <p:attrName>ppt_h</p:attrName>
                                        </p:attrNameLst>
                                      </p:cBhvr>
                                      <p:tavLst>
                                        <p:tav tm="0">
                                          <p:val>
                                            <p:fltVal val="0"/>
                                          </p:val>
                                        </p:tav>
                                        <p:tav tm="100000">
                                          <p:val>
                                            <p:strVal val="#ppt_h"/>
                                          </p:val>
                                        </p:tav>
                                      </p:tavLst>
                                    </p:anim>
                                    <p:anim calcmode="lin" valueType="num">
                                      <p:cBhvr>
                                        <p:cTn id="40" dur="1000" fill="hold"/>
                                        <p:tgtEl>
                                          <p:spTgt spid="78855"/>
                                        </p:tgtEl>
                                        <p:attrNameLst>
                                          <p:attrName>ppt_x</p:attrName>
                                        </p:attrNameLst>
                                      </p:cBhvr>
                                      <p:tavLst>
                                        <p:tav tm="0">
                                          <p:val>
                                            <p:fltVal val="0.5"/>
                                          </p:val>
                                        </p:tav>
                                        <p:tav tm="100000">
                                          <p:val>
                                            <p:strVal val="#ppt_x"/>
                                          </p:val>
                                        </p:tav>
                                      </p:tavLst>
                                    </p:anim>
                                    <p:anim calcmode="lin" valueType="num">
                                      <p:cBhvr>
                                        <p:cTn id="41" dur="1000" fill="hold"/>
                                        <p:tgtEl>
                                          <p:spTgt spid="78855"/>
                                        </p:tgtEl>
                                        <p:attrNameLst>
                                          <p:attrName>ppt_y</p:attrName>
                                        </p:attrNameLst>
                                      </p:cBhvr>
                                      <p:tavLst>
                                        <p:tav tm="0">
                                          <p:val>
                                            <p:fltVal val="0.5"/>
                                          </p:val>
                                        </p:tav>
                                        <p:tav tm="100000">
                                          <p:val>
                                            <p:strVal val="#ppt_y"/>
                                          </p:val>
                                        </p:tav>
                                      </p:tavLst>
                                    </p:anim>
                                  </p:childTnLst>
                                </p:cTn>
                              </p:par>
                              <p:par>
                                <p:cTn id="42" presetID="23" presetClass="entr" presetSubtype="528" repeatCount="indefinite" fill="hold" grpId="0" nodeType="withEffect">
                                  <p:stCondLst>
                                    <p:cond delay="0"/>
                                  </p:stCondLst>
                                  <p:childTnLst>
                                    <p:set>
                                      <p:cBhvr>
                                        <p:cTn id="43" dur="1" fill="hold">
                                          <p:stCondLst>
                                            <p:cond delay="0"/>
                                          </p:stCondLst>
                                        </p:cTn>
                                        <p:tgtEl>
                                          <p:spTgt spid="78856"/>
                                        </p:tgtEl>
                                        <p:attrNameLst>
                                          <p:attrName>style.visibility</p:attrName>
                                        </p:attrNameLst>
                                      </p:cBhvr>
                                      <p:to>
                                        <p:strVal val="visible"/>
                                      </p:to>
                                    </p:set>
                                    <p:anim calcmode="lin" valueType="num">
                                      <p:cBhvr>
                                        <p:cTn id="44" dur="1000" fill="hold"/>
                                        <p:tgtEl>
                                          <p:spTgt spid="78856"/>
                                        </p:tgtEl>
                                        <p:attrNameLst>
                                          <p:attrName>ppt_w</p:attrName>
                                        </p:attrNameLst>
                                      </p:cBhvr>
                                      <p:tavLst>
                                        <p:tav tm="0">
                                          <p:val>
                                            <p:fltVal val="0"/>
                                          </p:val>
                                        </p:tav>
                                        <p:tav tm="100000">
                                          <p:val>
                                            <p:strVal val="#ppt_w"/>
                                          </p:val>
                                        </p:tav>
                                      </p:tavLst>
                                    </p:anim>
                                    <p:anim calcmode="lin" valueType="num">
                                      <p:cBhvr>
                                        <p:cTn id="45" dur="1000" fill="hold"/>
                                        <p:tgtEl>
                                          <p:spTgt spid="78856"/>
                                        </p:tgtEl>
                                        <p:attrNameLst>
                                          <p:attrName>ppt_h</p:attrName>
                                        </p:attrNameLst>
                                      </p:cBhvr>
                                      <p:tavLst>
                                        <p:tav tm="0">
                                          <p:val>
                                            <p:fltVal val="0"/>
                                          </p:val>
                                        </p:tav>
                                        <p:tav tm="100000">
                                          <p:val>
                                            <p:strVal val="#ppt_h"/>
                                          </p:val>
                                        </p:tav>
                                      </p:tavLst>
                                    </p:anim>
                                    <p:anim calcmode="lin" valueType="num">
                                      <p:cBhvr>
                                        <p:cTn id="46" dur="1000" fill="hold"/>
                                        <p:tgtEl>
                                          <p:spTgt spid="78856"/>
                                        </p:tgtEl>
                                        <p:attrNameLst>
                                          <p:attrName>ppt_x</p:attrName>
                                        </p:attrNameLst>
                                      </p:cBhvr>
                                      <p:tavLst>
                                        <p:tav tm="0">
                                          <p:val>
                                            <p:fltVal val="0.5"/>
                                          </p:val>
                                        </p:tav>
                                        <p:tav tm="100000">
                                          <p:val>
                                            <p:strVal val="#ppt_x"/>
                                          </p:val>
                                        </p:tav>
                                      </p:tavLst>
                                    </p:anim>
                                    <p:anim calcmode="lin" valueType="num">
                                      <p:cBhvr>
                                        <p:cTn id="47" dur="1000" fill="hold"/>
                                        <p:tgtEl>
                                          <p:spTgt spid="78856"/>
                                        </p:tgtEl>
                                        <p:attrNameLst>
                                          <p:attrName>ppt_y</p:attrName>
                                        </p:attrNameLst>
                                      </p:cBhvr>
                                      <p:tavLst>
                                        <p:tav tm="0">
                                          <p:val>
                                            <p:fltVal val="0.5"/>
                                          </p:val>
                                        </p:tav>
                                        <p:tav tm="100000">
                                          <p:val>
                                            <p:strVal val="#ppt_y"/>
                                          </p:val>
                                        </p:tav>
                                      </p:tavLst>
                                    </p:anim>
                                  </p:childTnLst>
                                </p:cTn>
                              </p:par>
                              <p:par>
                                <p:cTn id="48" presetID="23" presetClass="entr" presetSubtype="528" repeatCount="indefinite" fill="hold" grpId="0" nodeType="withEffect">
                                  <p:stCondLst>
                                    <p:cond delay="0"/>
                                  </p:stCondLst>
                                  <p:childTnLst>
                                    <p:set>
                                      <p:cBhvr>
                                        <p:cTn id="49" dur="1" fill="hold">
                                          <p:stCondLst>
                                            <p:cond delay="0"/>
                                          </p:stCondLst>
                                        </p:cTn>
                                        <p:tgtEl>
                                          <p:spTgt spid="78857"/>
                                        </p:tgtEl>
                                        <p:attrNameLst>
                                          <p:attrName>style.visibility</p:attrName>
                                        </p:attrNameLst>
                                      </p:cBhvr>
                                      <p:to>
                                        <p:strVal val="visible"/>
                                      </p:to>
                                    </p:set>
                                    <p:anim calcmode="lin" valueType="num">
                                      <p:cBhvr>
                                        <p:cTn id="50" dur="1000" fill="hold"/>
                                        <p:tgtEl>
                                          <p:spTgt spid="78857"/>
                                        </p:tgtEl>
                                        <p:attrNameLst>
                                          <p:attrName>ppt_w</p:attrName>
                                        </p:attrNameLst>
                                      </p:cBhvr>
                                      <p:tavLst>
                                        <p:tav tm="0">
                                          <p:val>
                                            <p:fltVal val="0"/>
                                          </p:val>
                                        </p:tav>
                                        <p:tav tm="100000">
                                          <p:val>
                                            <p:strVal val="#ppt_w"/>
                                          </p:val>
                                        </p:tav>
                                      </p:tavLst>
                                    </p:anim>
                                    <p:anim calcmode="lin" valueType="num">
                                      <p:cBhvr>
                                        <p:cTn id="51" dur="1000" fill="hold"/>
                                        <p:tgtEl>
                                          <p:spTgt spid="78857"/>
                                        </p:tgtEl>
                                        <p:attrNameLst>
                                          <p:attrName>ppt_h</p:attrName>
                                        </p:attrNameLst>
                                      </p:cBhvr>
                                      <p:tavLst>
                                        <p:tav tm="0">
                                          <p:val>
                                            <p:fltVal val="0"/>
                                          </p:val>
                                        </p:tav>
                                        <p:tav tm="100000">
                                          <p:val>
                                            <p:strVal val="#ppt_h"/>
                                          </p:val>
                                        </p:tav>
                                      </p:tavLst>
                                    </p:anim>
                                    <p:anim calcmode="lin" valueType="num">
                                      <p:cBhvr>
                                        <p:cTn id="52" dur="1000" fill="hold"/>
                                        <p:tgtEl>
                                          <p:spTgt spid="78857"/>
                                        </p:tgtEl>
                                        <p:attrNameLst>
                                          <p:attrName>ppt_x</p:attrName>
                                        </p:attrNameLst>
                                      </p:cBhvr>
                                      <p:tavLst>
                                        <p:tav tm="0">
                                          <p:val>
                                            <p:fltVal val="0.5"/>
                                          </p:val>
                                        </p:tav>
                                        <p:tav tm="100000">
                                          <p:val>
                                            <p:strVal val="#ppt_x"/>
                                          </p:val>
                                        </p:tav>
                                      </p:tavLst>
                                    </p:anim>
                                    <p:anim calcmode="lin" valueType="num">
                                      <p:cBhvr>
                                        <p:cTn id="53" dur="1000" fill="hold"/>
                                        <p:tgtEl>
                                          <p:spTgt spid="78857"/>
                                        </p:tgtEl>
                                        <p:attrNameLst>
                                          <p:attrName>ppt_y</p:attrName>
                                        </p:attrNameLst>
                                      </p:cBhvr>
                                      <p:tavLst>
                                        <p:tav tm="0">
                                          <p:val>
                                            <p:fltVal val="0.5"/>
                                          </p:val>
                                        </p:tav>
                                        <p:tav tm="100000">
                                          <p:val>
                                            <p:strVal val="#ppt_y"/>
                                          </p:val>
                                        </p:tav>
                                      </p:tavLst>
                                    </p:anim>
                                  </p:childTnLst>
                                </p:cTn>
                              </p:par>
                              <p:par>
                                <p:cTn id="54" presetID="23" presetClass="entr" presetSubtype="528" repeatCount="indefinite" fill="hold" grpId="0" nodeType="withEffect">
                                  <p:stCondLst>
                                    <p:cond delay="1500"/>
                                  </p:stCondLst>
                                  <p:childTnLst>
                                    <p:set>
                                      <p:cBhvr>
                                        <p:cTn id="55" dur="1" fill="hold">
                                          <p:stCondLst>
                                            <p:cond delay="0"/>
                                          </p:stCondLst>
                                        </p:cTn>
                                        <p:tgtEl>
                                          <p:spTgt spid="78858"/>
                                        </p:tgtEl>
                                        <p:attrNameLst>
                                          <p:attrName>style.visibility</p:attrName>
                                        </p:attrNameLst>
                                      </p:cBhvr>
                                      <p:to>
                                        <p:strVal val="visible"/>
                                      </p:to>
                                    </p:set>
                                    <p:anim calcmode="lin" valueType="num">
                                      <p:cBhvr>
                                        <p:cTn id="56" dur="1000" fill="hold"/>
                                        <p:tgtEl>
                                          <p:spTgt spid="78858"/>
                                        </p:tgtEl>
                                        <p:attrNameLst>
                                          <p:attrName>ppt_w</p:attrName>
                                        </p:attrNameLst>
                                      </p:cBhvr>
                                      <p:tavLst>
                                        <p:tav tm="0">
                                          <p:val>
                                            <p:fltVal val="0"/>
                                          </p:val>
                                        </p:tav>
                                        <p:tav tm="100000">
                                          <p:val>
                                            <p:strVal val="#ppt_w"/>
                                          </p:val>
                                        </p:tav>
                                      </p:tavLst>
                                    </p:anim>
                                    <p:anim calcmode="lin" valueType="num">
                                      <p:cBhvr>
                                        <p:cTn id="57" dur="1000" fill="hold"/>
                                        <p:tgtEl>
                                          <p:spTgt spid="78858"/>
                                        </p:tgtEl>
                                        <p:attrNameLst>
                                          <p:attrName>ppt_h</p:attrName>
                                        </p:attrNameLst>
                                      </p:cBhvr>
                                      <p:tavLst>
                                        <p:tav tm="0">
                                          <p:val>
                                            <p:fltVal val="0"/>
                                          </p:val>
                                        </p:tav>
                                        <p:tav tm="100000">
                                          <p:val>
                                            <p:strVal val="#ppt_h"/>
                                          </p:val>
                                        </p:tav>
                                      </p:tavLst>
                                    </p:anim>
                                    <p:anim calcmode="lin" valueType="num">
                                      <p:cBhvr>
                                        <p:cTn id="58" dur="1000" fill="hold"/>
                                        <p:tgtEl>
                                          <p:spTgt spid="78858"/>
                                        </p:tgtEl>
                                        <p:attrNameLst>
                                          <p:attrName>ppt_x</p:attrName>
                                        </p:attrNameLst>
                                      </p:cBhvr>
                                      <p:tavLst>
                                        <p:tav tm="0">
                                          <p:val>
                                            <p:fltVal val="0.5"/>
                                          </p:val>
                                        </p:tav>
                                        <p:tav tm="100000">
                                          <p:val>
                                            <p:strVal val="#ppt_x"/>
                                          </p:val>
                                        </p:tav>
                                      </p:tavLst>
                                    </p:anim>
                                    <p:anim calcmode="lin" valueType="num">
                                      <p:cBhvr>
                                        <p:cTn id="59" dur="1000" fill="hold"/>
                                        <p:tgtEl>
                                          <p:spTgt spid="78858"/>
                                        </p:tgtEl>
                                        <p:attrNameLst>
                                          <p:attrName>ppt_y</p:attrName>
                                        </p:attrNameLst>
                                      </p:cBhvr>
                                      <p:tavLst>
                                        <p:tav tm="0">
                                          <p:val>
                                            <p:fltVal val="0.5"/>
                                          </p:val>
                                        </p:tav>
                                        <p:tav tm="100000">
                                          <p:val>
                                            <p:strVal val="#ppt_y"/>
                                          </p:val>
                                        </p:tav>
                                      </p:tavLst>
                                    </p:anim>
                                  </p:childTnLst>
                                </p:cTn>
                              </p:par>
                              <p:par>
                                <p:cTn id="60" presetID="23" presetClass="entr" presetSubtype="528" repeatCount="indefinite" fill="hold" grpId="0" nodeType="withEffect">
                                  <p:stCondLst>
                                    <p:cond delay="1000"/>
                                  </p:stCondLst>
                                  <p:childTnLst>
                                    <p:set>
                                      <p:cBhvr>
                                        <p:cTn id="61" dur="1" fill="hold">
                                          <p:stCondLst>
                                            <p:cond delay="0"/>
                                          </p:stCondLst>
                                        </p:cTn>
                                        <p:tgtEl>
                                          <p:spTgt spid="78859"/>
                                        </p:tgtEl>
                                        <p:attrNameLst>
                                          <p:attrName>style.visibility</p:attrName>
                                        </p:attrNameLst>
                                      </p:cBhvr>
                                      <p:to>
                                        <p:strVal val="visible"/>
                                      </p:to>
                                    </p:set>
                                    <p:anim calcmode="lin" valueType="num">
                                      <p:cBhvr>
                                        <p:cTn id="62" dur="1000" fill="hold"/>
                                        <p:tgtEl>
                                          <p:spTgt spid="78859"/>
                                        </p:tgtEl>
                                        <p:attrNameLst>
                                          <p:attrName>ppt_w</p:attrName>
                                        </p:attrNameLst>
                                      </p:cBhvr>
                                      <p:tavLst>
                                        <p:tav tm="0">
                                          <p:val>
                                            <p:fltVal val="0"/>
                                          </p:val>
                                        </p:tav>
                                        <p:tav tm="100000">
                                          <p:val>
                                            <p:strVal val="#ppt_w"/>
                                          </p:val>
                                        </p:tav>
                                      </p:tavLst>
                                    </p:anim>
                                    <p:anim calcmode="lin" valueType="num">
                                      <p:cBhvr>
                                        <p:cTn id="63" dur="1000" fill="hold"/>
                                        <p:tgtEl>
                                          <p:spTgt spid="78859"/>
                                        </p:tgtEl>
                                        <p:attrNameLst>
                                          <p:attrName>ppt_h</p:attrName>
                                        </p:attrNameLst>
                                      </p:cBhvr>
                                      <p:tavLst>
                                        <p:tav tm="0">
                                          <p:val>
                                            <p:fltVal val="0"/>
                                          </p:val>
                                        </p:tav>
                                        <p:tav tm="100000">
                                          <p:val>
                                            <p:strVal val="#ppt_h"/>
                                          </p:val>
                                        </p:tav>
                                      </p:tavLst>
                                    </p:anim>
                                    <p:anim calcmode="lin" valueType="num">
                                      <p:cBhvr>
                                        <p:cTn id="64" dur="1000" fill="hold"/>
                                        <p:tgtEl>
                                          <p:spTgt spid="78859"/>
                                        </p:tgtEl>
                                        <p:attrNameLst>
                                          <p:attrName>ppt_x</p:attrName>
                                        </p:attrNameLst>
                                      </p:cBhvr>
                                      <p:tavLst>
                                        <p:tav tm="0">
                                          <p:val>
                                            <p:fltVal val="0.5"/>
                                          </p:val>
                                        </p:tav>
                                        <p:tav tm="100000">
                                          <p:val>
                                            <p:strVal val="#ppt_x"/>
                                          </p:val>
                                        </p:tav>
                                      </p:tavLst>
                                    </p:anim>
                                    <p:anim calcmode="lin" valueType="num">
                                      <p:cBhvr>
                                        <p:cTn id="65" dur="1000" fill="hold"/>
                                        <p:tgtEl>
                                          <p:spTgt spid="78859"/>
                                        </p:tgtEl>
                                        <p:attrNameLst>
                                          <p:attrName>ppt_y</p:attrName>
                                        </p:attrNameLst>
                                      </p:cBhvr>
                                      <p:tavLst>
                                        <p:tav tm="0">
                                          <p:val>
                                            <p:fltVal val="0.5"/>
                                          </p:val>
                                        </p:tav>
                                        <p:tav tm="100000">
                                          <p:val>
                                            <p:strVal val="#ppt_y"/>
                                          </p:val>
                                        </p:tav>
                                      </p:tavLst>
                                    </p:anim>
                                  </p:childTnLst>
                                </p:cTn>
                              </p:par>
                              <p:par>
                                <p:cTn id="66" presetID="23" presetClass="entr" presetSubtype="528" repeatCount="indefinite" fill="hold" grpId="0" nodeType="withEffect">
                                  <p:stCondLst>
                                    <p:cond delay="0"/>
                                  </p:stCondLst>
                                  <p:childTnLst>
                                    <p:set>
                                      <p:cBhvr>
                                        <p:cTn id="67" dur="1" fill="hold">
                                          <p:stCondLst>
                                            <p:cond delay="0"/>
                                          </p:stCondLst>
                                        </p:cTn>
                                        <p:tgtEl>
                                          <p:spTgt spid="78861"/>
                                        </p:tgtEl>
                                        <p:attrNameLst>
                                          <p:attrName>style.visibility</p:attrName>
                                        </p:attrNameLst>
                                      </p:cBhvr>
                                      <p:to>
                                        <p:strVal val="visible"/>
                                      </p:to>
                                    </p:set>
                                    <p:anim calcmode="lin" valueType="num">
                                      <p:cBhvr>
                                        <p:cTn id="68" dur="1000" fill="hold"/>
                                        <p:tgtEl>
                                          <p:spTgt spid="78861"/>
                                        </p:tgtEl>
                                        <p:attrNameLst>
                                          <p:attrName>ppt_w</p:attrName>
                                        </p:attrNameLst>
                                      </p:cBhvr>
                                      <p:tavLst>
                                        <p:tav tm="0">
                                          <p:val>
                                            <p:fltVal val="0"/>
                                          </p:val>
                                        </p:tav>
                                        <p:tav tm="100000">
                                          <p:val>
                                            <p:strVal val="#ppt_w"/>
                                          </p:val>
                                        </p:tav>
                                      </p:tavLst>
                                    </p:anim>
                                    <p:anim calcmode="lin" valueType="num">
                                      <p:cBhvr>
                                        <p:cTn id="69" dur="1000" fill="hold"/>
                                        <p:tgtEl>
                                          <p:spTgt spid="78861"/>
                                        </p:tgtEl>
                                        <p:attrNameLst>
                                          <p:attrName>ppt_h</p:attrName>
                                        </p:attrNameLst>
                                      </p:cBhvr>
                                      <p:tavLst>
                                        <p:tav tm="0">
                                          <p:val>
                                            <p:fltVal val="0"/>
                                          </p:val>
                                        </p:tav>
                                        <p:tav tm="100000">
                                          <p:val>
                                            <p:strVal val="#ppt_h"/>
                                          </p:val>
                                        </p:tav>
                                      </p:tavLst>
                                    </p:anim>
                                    <p:anim calcmode="lin" valueType="num">
                                      <p:cBhvr>
                                        <p:cTn id="70" dur="1000" fill="hold"/>
                                        <p:tgtEl>
                                          <p:spTgt spid="78861"/>
                                        </p:tgtEl>
                                        <p:attrNameLst>
                                          <p:attrName>ppt_x</p:attrName>
                                        </p:attrNameLst>
                                      </p:cBhvr>
                                      <p:tavLst>
                                        <p:tav tm="0">
                                          <p:val>
                                            <p:fltVal val="0.5"/>
                                          </p:val>
                                        </p:tav>
                                        <p:tav tm="100000">
                                          <p:val>
                                            <p:strVal val="#ppt_x"/>
                                          </p:val>
                                        </p:tav>
                                      </p:tavLst>
                                    </p:anim>
                                    <p:anim calcmode="lin" valueType="num">
                                      <p:cBhvr>
                                        <p:cTn id="71" dur="1000" fill="hold"/>
                                        <p:tgtEl>
                                          <p:spTgt spid="78861"/>
                                        </p:tgtEl>
                                        <p:attrNameLst>
                                          <p:attrName>ppt_y</p:attrName>
                                        </p:attrNameLst>
                                      </p:cBhvr>
                                      <p:tavLst>
                                        <p:tav tm="0">
                                          <p:val>
                                            <p:fltVal val="0.5"/>
                                          </p:val>
                                        </p:tav>
                                        <p:tav tm="100000">
                                          <p:val>
                                            <p:strVal val="#ppt_y"/>
                                          </p:val>
                                        </p:tav>
                                      </p:tavLst>
                                    </p:anim>
                                  </p:childTnLst>
                                </p:cTn>
                              </p:par>
                              <p:par>
                                <p:cTn id="72" presetID="23" presetClass="entr" presetSubtype="528" repeatCount="indefinite" fill="hold" grpId="0" nodeType="withEffect">
                                  <p:stCondLst>
                                    <p:cond delay="0"/>
                                  </p:stCondLst>
                                  <p:childTnLst>
                                    <p:set>
                                      <p:cBhvr>
                                        <p:cTn id="73" dur="1" fill="hold">
                                          <p:stCondLst>
                                            <p:cond delay="0"/>
                                          </p:stCondLst>
                                        </p:cTn>
                                        <p:tgtEl>
                                          <p:spTgt spid="78862"/>
                                        </p:tgtEl>
                                        <p:attrNameLst>
                                          <p:attrName>style.visibility</p:attrName>
                                        </p:attrNameLst>
                                      </p:cBhvr>
                                      <p:to>
                                        <p:strVal val="visible"/>
                                      </p:to>
                                    </p:set>
                                    <p:anim calcmode="lin" valueType="num">
                                      <p:cBhvr>
                                        <p:cTn id="74" dur="1000" fill="hold"/>
                                        <p:tgtEl>
                                          <p:spTgt spid="78862"/>
                                        </p:tgtEl>
                                        <p:attrNameLst>
                                          <p:attrName>ppt_w</p:attrName>
                                        </p:attrNameLst>
                                      </p:cBhvr>
                                      <p:tavLst>
                                        <p:tav tm="0">
                                          <p:val>
                                            <p:fltVal val="0"/>
                                          </p:val>
                                        </p:tav>
                                        <p:tav tm="100000">
                                          <p:val>
                                            <p:strVal val="#ppt_w"/>
                                          </p:val>
                                        </p:tav>
                                      </p:tavLst>
                                    </p:anim>
                                    <p:anim calcmode="lin" valueType="num">
                                      <p:cBhvr>
                                        <p:cTn id="75" dur="1000" fill="hold"/>
                                        <p:tgtEl>
                                          <p:spTgt spid="78862"/>
                                        </p:tgtEl>
                                        <p:attrNameLst>
                                          <p:attrName>ppt_h</p:attrName>
                                        </p:attrNameLst>
                                      </p:cBhvr>
                                      <p:tavLst>
                                        <p:tav tm="0">
                                          <p:val>
                                            <p:fltVal val="0"/>
                                          </p:val>
                                        </p:tav>
                                        <p:tav tm="100000">
                                          <p:val>
                                            <p:strVal val="#ppt_h"/>
                                          </p:val>
                                        </p:tav>
                                      </p:tavLst>
                                    </p:anim>
                                    <p:anim calcmode="lin" valueType="num">
                                      <p:cBhvr>
                                        <p:cTn id="76" dur="1000" fill="hold"/>
                                        <p:tgtEl>
                                          <p:spTgt spid="78862"/>
                                        </p:tgtEl>
                                        <p:attrNameLst>
                                          <p:attrName>ppt_x</p:attrName>
                                        </p:attrNameLst>
                                      </p:cBhvr>
                                      <p:tavLst>
                                        <p:tav tm="0">
                                          <p:val>
                                            <p:fltVal val="0.5"/>
                                          </p:val>
                                        </p:tav>
                                        <p:tav tm="100000">
                                          <p:val>
                                            <p:strVal val="#ppt_x"/>
                                          </p:val>
                                        </p:tav>
                                      </p:tavLst>
                                    </p:anim>
                                    <p:anim calcmode="lin" valueType="num">
                                      <p:cBhvr>
                                        <p:cTn id="77" dur="1000" fill="hold"/>
                                        <p:tgtEl>
                                          <p:spTgt spid="78862"/>
                                        </p:tgtEl>
                                        <p:attrNameLst>
                                          <p:attrName>ppt_y</p:attrName>
                                        </p:attrNameLst>
                                      </p:cBhvr>
                                      <p:tavLst>
                                        <p:tav tm="0">
                                          <p:val>
                                            <p:fltVal val="0.5"/>
                                          </p:val>
                                        </p:tav>
                                        <p:tav tm="100000">
                                          <p:val>
                                            <p:strVal val="#ppt_y"/>
                                          </p:val>
                                        </p:tav>
                                      </p:tavLst>
                                    </p:anim>
                                  </p:childTnLst>
                                </p:cTn>
                              </p:par>
                              <p:par>
                                <p:cTn id="78" presetID="23" presetClass="entr" presetSubtype="528" repeatCount="indefinite" fill="hold" grpId="0" nodeType="withEffect">
                                  <p:stCondLst>
                                    <p:cond delay="0"/>
                                  </p:stCondLst>
                                  <p:childTnLst>
                                    <p:set>
                                      <p:cBhvr>
                                        <p:cTn id="79" dur="1" fill="hold">
                                          <p:stCondLst>
                                            <p:cond delay="0"/>
                                          </p:stCondLst>
                                        </p:cTn>
                                        <p:tgtEl>
                                          <p:spTgt spid="78863"/>
                                        </p:tgtEl>
                                        <p:attrNameLst>
                                          <p:attrName>style.visibility</p:attrName>
                                        </p:attrNameLst>
                                      </p:cBhvr>
                                      <p:to>
                                        <p:strVal val="visible"/>
                                      </p:to>
                                    </p:set>
                                    <p:anim calcmode="lin" valueType="num">
                                      <p:cBhvr>
                                        <p:cTn id="80" dur="1000" fill="hold"/>
                                        <p:tgtEl>
                                          <p:spTgt spid="78863"/>
                                        </p:tgtEl>
                                        <p:attrNameLst>
                                          <p:attrName>ppt_w</p:attrName>
                                        </p:attrNameLst>
                                      </p:cBhvr>
                                      <p:tavLst>
                                        <p:tav tm="0">
                                          <p:val>
                                            <p:fltVal val="0"/>
                                          </p:val>
                                        </p:tav>
                                        <p:tav tm="100000">
                                          <p:val>
                                            <p:strVal val="#ppt_w"/>
                                          </p:val>
                                        </p:tav>
                                      </p:tavLst>
                                    </p:anim>
                                    <p:anim calcmode="lin" valueType="num">
                                      <p:cBhvr>
                                        <p:cTn id="81" dur="1000" fill="hold"/>
                                        <p:tgtEl>
                                          <p:spTgt spid="78863"/>
                                        </p:tgtEl>
                                        <p:attrNameLst>
                                          <p:attrName>ppt_h</p:attrName>
                                        </p:attrNameLst>
                                      </p:cBhvr>
                                      <p:tavLst>
                                        <p:tav tm="0">
                                          <p:val>
                                            <p:fltVal val="0"/>
                                          </p:val>
                                        </p:tav>
                                        <p:tav tm="100000">
                                          <p:val>
                                            <p:strVal val="#ppt_h"/>
                                          </p:val>
                                        </p:tav>
                                      </p:tavLst>
                                    </p:anim>
                                    <p:anim calcmode="lin" valueType="num">
                                      <p:cBhvr>
                                        <p:cTn id="82" dur="1000" fill="hold"/>
                                        <p:tgtEl>
                                          <p:spTgt spid="78863"/>
                                        </p:tgtEl>
                                        <p:attrNameLst>
                                          <p:attrName>ppt_x</p:attrName>
                                        </p:attrNameLst>
                                      </p:cBhvr>
                                      <p:tavLst>
                                        <p:tav tm="0">
                                          <p:val>
                                            <p:fltVal val="0.5"/>
                                          </p:val>
                                        </p:tav>
                                        <p:tav tm="100000">
                                          <p:val>
                                            <p:strVal val="#ppt_x"/>
                                          </p:val>
                                        </p:tav>
                                      </p:tavLst>
                                    </p:anim>
                                    <p:anim calcmode="lin" valueType="num">
                                      <p:cBhvr>
                                        <p:cTn id="83" dur="1000" fill="hold"/>
                                        <p:tgtEl>
                                          <p:spTgt spid="78863"/>
                                        </p:tgtEl>
                                        <p:attrNameLst>
                                          <p:attrName>ppt_y</p:attrName>
                                        </p:attrNameLst>
                                      </p:cBhvr>
                                      <p:tavLst>
                                        <p:tav tm="0">
                                          <p:val>
                                            <p:fltVal val="0.5"/>
                                          </p:val>
                                        </p:tav>
                                        <p:tav tm="100000">
                                          <p:val>
                                            <p:strVal val="#ppt_y"/>
                                          </p:val>
                                        </p:tav>
                                      </p:tavLst>
                                    </p:anim>
                                  </p:childTnLst>
                                </p:cTn>
                              </p:par>
                              <p:par>
                                <p:cTn id="84" presetID="23" presetClass="entr" presetSubtype="528" repeatCount="indefinite" fill="hold" grpId="0" nodeType="withEffect">
                                  <p:stCondLst>
                                    <p:cond delay="0"/>
                                  </p:stCondLst>
                                  <p:childTnLst>
                                    <p:set>
                                      <p:cBhvr>
                                        <p:cTn id="85" dur="1" fill="hold">
                                          <p:stCondLst>
                                            <p:cond delay="0"/>
                                          </p:stCondLst>
                                        </p:cTn>
                                        <p:tgtEl>
                                          <p:spTgt spid="78864"/>
                                        </p:tgtEl>
                                        <p:attrNameLst>
                                          <p:attrName>style.visibility</p:attrName>
                                        </p:attrNameLst>
                                      </p:cBhvr>
                                      <p:to>
                                        <p:strVal val="visible"/>
                                      </p:to>
                                    </p:set>
                                    <p:anim calcmode="lin" valueType="num">
                                      <p:cBhvr>
                                        <p:cTn id="86" dur="1000" fill="hold"/>
                                        <p:tgtEl>
                                          <p:spTgt spid="78864"/>
                                        </p:tgtEl>
                                        <p:attrNameLst>
                                          <p:attrName>ppt_w</p:attrName>
                                        </p:attrNameLst>
                                      </p:cBhvr>
                                      <p:tavLst>
                                        <p:tav tm="0">
                                          <p:val>
                                            <p:fltVal val="0"/>
                                          </p:val>
                                        </p:tav>
                                        <p:tav tm="100000">
                                          <p:val>
                                            <p:strVal val="#ppt_w"/>
                                          </p:val>
                                        </p:tav>
                                      </p:tavLst>
                                    </p:anim>
                                    <p:anim calcmode="lin" valueType="num">
                                      <p:cBhvr>
                                        <p:cTn id="87" dur="1000" fill="hold"/>
                                        <p:tgtEl>
                                          <p:spTgt spid="78864"/>
                                        </p:tgtEl>
                                        <p:attrNameLst>
                                          <p:attrName>ppt_h</p:attrName>
                                        </p:attrNameLst>
                                      </p:cBhvr>
                                      <p:tavLst>
                                        <p:tav tm="0">
                                          <p:val>
                                            <p:fltVal val="0"/>
                                          </p:val>
                                        </p:tav>
                                        <p:tav tm="100000">
                                          <p:val>
                                            <p:strVal val="#ppt_h"/>
                                          </p:val>
                                        </p:tav>
                                      </p:tavLst>
                                    </p:anim>
                                    <p:anim calcmode="lin" valueType="num">
                                      <p:cBhvr>
                                        <p:cTn id="88" dur="1000" fill="hold"/>
                                        <p:tgtEl>
                                          <p:spTgt spid="78864"/>
                                        </p:tgtEl>
                                        <p:attrNameLst>
                                          <p:attrName>ppt_x</p:attrName>
                                        </p:attrNameLst>
                                      </p:cBhvr>
                                      <p:tavLst>
                                        <p:tav tm="0">
                                          <p:val>
                                            <p:fltVal val="0.5"/>
                                          </p:val>
                                        </p:tav>
                                        <p:tav tm="100000">
                                          <p:val>
                                            <p:strVal val="#ppt_x"/>
                                          </p:val>
                                        </p:tav>
                                      </p:tavLst>
                                    </p:anim>
                                    <p:anim calcmode="lin" valueType="num">
                                      <p:cBhvr>
                                        <p:cTn id="89" dur="1000" fill="hold"/>
                                        <p:tgtEl>
                                          <p:spTgt spid="78864"/>
                                        </p:tgtEl>
                                        <p:attrNameLst>
                                          <p:attrName>ppt_y</p:attrName>
                                        </p:attrNameLst>
                                      </p:cBhvr>
                                      <p:tavLst>
                                        <p:tav tm="0">
                                          <p:val>
                                            <p:fltVal val="0.5"/>
                                          </p:val>
                                        </p:tav>
                                        <p:tav tm="100000">
                                          <p:val>
                                            <p:strVal val="#ppt_y"/>
                                          </p:val>
                                        </p:tav>
                                      </p:tavLst>
                                    </p:anim>
                                  </p:childTnLst>
                                </p:cTn>
                              </p:par>
                              <p:par>
                                <p:cTn id="90" presetID="23" presetClass="entr" presetSubtype="528" repeatCount="indefinite" fill="hold" grpId="0" nodeType="withEffect">
                                  <p:stCondLst>
                                    <p:cond delay="500"/>
                                  </p:stCondLst>
                                  <p:childTnLst>
                                    <p:set>
                                      <p:cBhvr>
                                        <p:cTn id="91" dur="1" fill="hold">
                                          <p:stCondLst>
                                            <p:cond delay="0"/>
                                          </p:stCondLst>
                                        </p:cTn>
                                        <p:tgtEl>
                                          <p:spTgt spid="78865"/>
                                        </p:tgtEl>
                                        <p:attrNameLst>
                                          <p:attrName>style.visibility</p:attrName>
                                        </p:attrNameLst>
                                      </p:cBhvr>
                                      <p:to>
                                        <p:strVal val="visible"/>
                                      </p:to>
                                    </p:set>
                                    <p:anim calcmode="lin" valueType="num">
                                      <p:cBhvr>
                                        <p:cTn id="92" dur="1000" fill="hold"/>
                                        <p:tgtEl>
                                          <p:spTgt spid="78865"/>
                                        </p:tgtEl>
                                        <p:attrNameLst>
                                          <p:attrName>ppt_w</p:attrName>
                                        </p:attrNameLst>
                                      </p:cBhvr>
                                      <p:tavLst>
                                        <p:tav tm="0">
                                          <p:val>
                                            <p:fltVal val="0"/>
                                          </p:val>
                                        </p:tav>
                                        <p:tav tm="100000">
                                          <p:val>
                                            <p:strVal val="#ppt_w"/>
                                          </p:val>
                                        </p:tav>
                                      </p:tavLst>
                                    </p:anim>
                                    <p:anim calcmode="lin" valueType="num">
                                      <p:cBhvr>
                                        <p:cTn id="93" dur="1000" fill="hold"/>
                                        <p:tgtEl>
                                          <p:spTgt spid="78865"/>
                                        </p:tgtEl>
                                        <p:attrNameLst>
                                          <p:attrName>ppt_h</p:attrName>
                                        </p:attrNameLst>
                                      </p:cBhvr>
                                      <p:tavLst>
                                        <p:tav tm="0">
                                          <p:val>
                                            <p:fltVal val="0"/>
                                          </p:val>
                                        </p:tav>
                                        <p:tav tm="100000">
                                          <p:val>
                                            <p:strVal val="#ppt_h"/>
                                          </p:val>
                                        </p:tav>
                                      </p:tavLst>
                                    </p:anim>
                                    <p:anim calcmode="lin" valueType="num">
                                      <p:cBhvr>
                                        <p:cTn id="94" dur="1000" fill="hold"/>
                                        <p:tgtEl>
                                          <p:spTgt spid="78865"/>
                                        </p:tgtEl>
                                        <p:attrNameLst>
                                          <p:attrName>ppt_x</p:attrName>
                                        </p:attrNameLst>
                                      </p:cBhvr>
                                      <p:tavLst>
                                        <p:tav tm="0">
                                          <p:val>
                                            <p:fltVal val="0.5"/>
                                          </p:val>
                                        </p:tav>
                                        <p:tav tm="100000">
                                          <p:val>
                                            <p:strVal val="#ppt_x"/>
                                          </p:val>
                                        </p:tav>
                                      </p:tavLst>
                                    </p:anim>
                                    <p:anim calcmode="lin" valueType="num">
                                      <p:cBhvr>
                                        <p:cTn id="95" dur="1000" fill="hold"/>
                                        <p:tgtEl>
                                          <p:spTgt spid="78865"/>
                                        </p:tgtEl>
                                        <p:attrNameLst>
                                          <p:attrName>ppt_y</p:attrName>
                                        </p:attrNameLst>
                                      </p:cBhvr>
                                      <p:tavLst>
                                        <p:tav tm="0">
                                          <p:val>
                                            <p:fltVal val="0.5"/>
                                          </p:val>
                                        </p:tav>
                                        <p:tav tm="100000">
                                          <p:val>
                                            <p:strVal val="#ppt_y"/>
                                          </p:val>
                                        </p:tav>
                                      </p:tavLst>
                                    </p:anim>
                                  </p:childTnLst>
                                </p:cTn>
                              </p:par>
                              <p:par>
                                <p:cTn id="96" presetID="23" presetClass="entr" presetSubtype="528" repeatCount="indefinite" fill="hold" grpId="0" nodeType="withEffect">
                                  <p:stCondLst>
                                    <p:cond delay="0"/>
                                  </p:stCondLst>
                                  <p:childTnLst>
                                    <p:set>
                                      <p:cBhvr>
                                        <p:cTn id="97" dur="1" fill="hold">
                                          <p:stCondLst>
                                            <p:cond delay="0"/>
                                          </p:stCondLst>
                                        </p:cTn>
                                        <p:tgtEl>
                                          <p:spTgt spid="78866"/>
                                        </p:tgtEl>
                                        <p:attrNameLst>
                                          <p:attrName>style.visibility</p:attrName>
                                        </p:attrNameLst>
                                      </p:cBhvr>
                                      <p:to>
                                        <p:strVal val="visible"/>
                                      </p:to>
                                    </p:set>
                                    <p:anim calcmode="lin" valueType="num">
                                      <p:cBhvr>
                                        <p:cTn id="98" dur="1000" fill="hold"/>
                                        <p:tgtEl>
                                          <p:spTgt spid="78866"/>
                                        </p:tgtEl>
                                        <p:attrNameLst>
                                          <p:attrName>ppt_w</p:attrName>
                                        </p:attrNameLst>
                                      </p:cBhvr>
                                      <p:tavLst>
                                        <p:tav tm="0">
                                          <p:val>
                                            <p:fltVal val="0"/>
                                          </p:val>
                                        </p:tav>
                                        <p:tav tm="100000">
                                          <p:val>
                                            <p:strVal val="#ppt_w"/>
                                          </p:val>
                                        </p:tav>
                                      </p:tavLst>
                                    </p:anim>
                                    <p:anim calcmode="lin" valueType="num">
                                      <p:cBhvr>
                                        <p:cTn id="99" dur="1000" fill="hold"/>
                                        <p:tgtEl>
                                          <p:spTgt spid="78866"/>
                                        </p:tgtEl>
                                        <p:attrNameLst>
                                          <p:attrName>ppt_h</p:attrName>
                                        </p:attrNameLst>
                                      </p:cBhvr>
                                      <p:tavLst>
                                        <p:tav tm="0">
                                          <p:val>
                                            <p:fltVal val="0"/>
                                          </p:val>
                                        </p:tav>
                                        <p:tav tm="100000">
                                          <p:val>
                                            <p:strVal val="#ppt_h"/>
                                          </p:val>
                                        </p:tav>
                                      </p:tavLst>
                                    </p:anim>
                                    <p:anim calcmode="lin" valueType="num">
                                      <p:cBhvr>
                                        <p:cTn id="100" dur="1000" fill="hold"/>
                                        <p:tgtEl>
                                          <p:spTgt spid="78866"/>
                                        </p:tgtEl>
                                        <p:attrNameLst>
                                          <p:attrName>ppt_x</p:attrName>
                                        </p:attrNameLst>
                                      </p:cBhvr>
                                      <p:tavLst>
                                        <p:tav tm="0">
                                          <p:val>
                                            <p:fltVal val="0.5"/>
                                          </p:val>
                                        </p:tav>
                                        <p:tav tm="100000">
                                          <p:val>
                                            <p:strVal val="#ppt_x"/>
                                          </p:val>
                                        </p:tav>
                                      </p:tavLst>
                                    </p:anim>
                                    <p:anim calcmode="lin" valueType="num">
                                      <p:cBhvr>
                                        <p:cTn id="101" dur="1000" fill="hold"/>
                                        <p:tgtEl>
                                          <p:spTgt spid="78866"/>
                                        </p:tgtEl>
                                        <p:attrNameLst>
                                          <p:attrName>ppt_y</p:attrName>
                                        </p:attrNameLst>
                                      </p:cBhvr>
                                      <p:tavLst>
                                        <p:tav tm="0">
                                          <p:val>
                                            <p:fltVal val="0.5"/>
                                          </p:val>
                                        </p:tav>
                                        <p:tav tm="100000">
                                          <p:val>
                                            <p:strVal val="#ppt_y"/>
                                          </p:val>
                                        </p:tav>
                                      </p:tavLst>
                                    </p:anim>
                                  </p:childTnLst>
                                </p:cTn>
                              </p:par>
                              <p:par>
                                <p:cTn id="102" presetID="23" presetClass="entr" presetSubtype="528" repeatCount="indefinite" fill="hold" grpId="0" nodeType="withEffect">
                                  <p:stCondLst>
                                    <p:cond delay="0"/>
                                  </p:stCondLst>
                                  <p:childTnLst>
                                    <p:set>
                                      <p:cBhvr>
                                        <p:cTn id="103" dur="1" fill="hold">
                                          <p:stCondLst>
                                            <p:cond delay="0"/>
                                          </p:stCondLst>
                                        </p:cTn>
                                        <p:tgtEl>
                                          <p:spTgt spid="78867"/>
                                        </p:tgtEl>
                                        <p:attrNameLst>
                                          <p:attrName>style.visibility</p:attrName>
                                        </p:attrNameLst>
                                      </p:cBhvr>
                                      <p:to>
                                        <p:strVal val="visible"/>
                                      </p:to>
                                    </p:set>
                                    <p:anim calcmode="lin" valueType="num">
                                      <p:cBhvr>
                                        <p:cTn id="104" dur="1000" fill="hold"/>
                                        <p:tgtEl>
                                          <p:spTgt spid="78867"/>
                                        </p:tgtEl>
                                        <p:attrNameLst>
                                          <p:attrName>ppt_w</p:attrName>
                                        </p:attrNameLst>
                                      </p:cBhvr>
                                      <p:tavLst>
                                        <p:tav tm="0">
                                          <p:val>
                                            <p:fltVal val="0"/>
                                          </p:val>
                                        </p:tav>
                                        <p:tav tm="100000">
                                          <p:val>
                                            <p:strVal val="#ppt_w"/>
                                          </p:val>
                                        </p:tav>
                                      </p:tavLst>
                                    </p:anim>
                                    <p:anim calcmode="lin" valueType="num">
                                      <p:cBhvr>
                                        <p:cTn id="105" dur="1000" fill="hold"/>
                                        <p:tgtEl>
                                          <p:spTgt spid="78867"/>
                                        </p:tgtEl>
                                        <p:attrNameLst>
                                          <p:attrName>ppt_h</p:attrName>
                                        </p:attrNameLst>
                                      </p:cBhvr>
                                      <p:tavLst>
                                        <p:tav tm="0">
                                          <p:val>
                                            <p:fltVal val="0"/>
                                          </p:val>
                                        </p:tav>
                                        <p:tav tm="100000">
                                          <p:val>
                                            <p:strVal val="#ppt_h"/>
                                          </p:val>
                                        </p:tav>
                                      </p:tavLst>
                                    </p:anim>
                                    <p:anim calcmode="lin" valueType="num">
                                      <p:cBhvr>
                                        <p:cTn id="106" dur="1000" fill="hold"/>
                                        <p:tgtEl>
                                          <p:spTgt spid="78867"/>
                                        </p:tgtEl>
                                        <p:attrNameLst>
                                          <p:attrName>ppt_x</p:attrName>
                                        </p:attrNameLst>
                                      </p:cBhvr>
                                      <p:tavLst>
                                        <p:tav tm="0">
                                          <p:val>
                                            <p:fltVal val="0.5"/>
                                          </p:val>
                                        </p:tav>
                                        <p:tav tm="100000">
                                          <p:val>
                                            <p:strVal val="#ppt_x"/>
                                          </p:val>
                                        </p:tav>
                                      </p:tavLst>
                                    </p:anim>
                                    <p:anim calcmode="lin" valueType="num">
                                      <p:cBhvr>
                                        <p:cTn id="107" dur="1000" fill="hold"/>
                                        <p:tgtEl>
                                          <p:spTgt spid="78867"/>
                                        </p:tgtEl>
                                        <p:attrNameLst>
                                          <p:attrName>ppt_y</p:attrName>
                                        </p:attrNameLst>
                                      </p:cBhvr>
                                      <p:tavLst>
                                        <p:tav tm="0">
                                          <p:val>
                                            <p:fltVal val="0.5"/>
                                          </p:val>
                                        </p:tav>
                                        <p:tav tm="100000">
                                          <p:val>
                                            <p:strVal val="#ppt_y"/>
                                          </p:val>
                                        </p:tav>
                                      </p:tavLst>
                                    </p:anim>
                                  </p:childTnLst>
                                </p:cTn>
                              </p:par>
                              <p:par>
                                <p:cTn id="108" presetID="23" presetClass="entr" presetSubtype="528" repeatCount="indefinite" fill="hold" grpId="0" nodeType="withEffect">
                                  <p:stCondLst>
                                    <p:cond delay="0"/>
                                  </p:stCondLst>
                                  <p:childTnLst>
                                    <p:set>
                                      <p:cBhvr>
                                        <p:cTn id="109" dur="1" fill="hold">
                                          <p:stCondLst>
                                            <p:cond delay="0"/>
                                          </p:stCondLst>
                                        </p:cTn>
                                        <p:tgtEl>
                                          <p:spTgt spid="78868"/>
                                        </p:tgtEl>
                                        <p:attrNameLst>
                                          <p:attrName>style.visibility</p:attrName>
                                        </p:attrNameLst>
                                      </p:cBhvr>
                                      <p:to>
                                        <p:strVal val="visible"/>
                                      </p:to>
                                    </p:set>
                                    <p:anim calcmode="lin" valueType="num">
                                      <p:cBhvr>
                                        <p:cTn id="110" dur="1000" fill="hold"/>
                                        <p:tgtEl>
                                          <p:spTgt spid="78868"/>
                                        </p:tgtEl>
                                        <p:attrNameLst>
                                          <p:attrName>ppt_w</p:attrName>
                                        </p:attrNameLst>
                                      </p:cBhvr>
                                      <p:tavLst>
                                        <p:tav tm="0">
                                          <p:val>
                                            <p:fltVal val="0"/>
                                          </p:val>
                                        </p:tav>
                                        <p:tav tm="100000">
                                          <p:val>
                                            <p:strVal val="#ppt_w"/>
                                          </p:val>
                                        </p:tav>
                                      </p:tavLst>
                                    </p:anim>
                                    <p:anim calcmode="lin" valueType="num">
                                      <p:cBhvr>
                                        <p:cTn id="111" dur="1000" fill="hold"/>
                                        <p:tgtEl>
                                          <p:spTgt spid="78868"/>
                                        </p:tgtEl>
                                        <p:attrNameLst>
                                          <p:attrName>ppt_h</p:attrName>
                                        </p:attrNameLst>
                                      </p:cBhvr>
                                      <p:tavLst>
                                        <p:tav tm="0">
                                          <p:val>
                                            <p:fltVal val="0"/>
                                          </p:val>
                                        </p:tav>
                                        <p:tav tm="100000">
                                          <p:val>
                                            <p:strVal val="#ppt_h"/>
                                          </p:val>
                                        </p:tav>
                                      </p:tavLst>
                                    </p:anim>
                                    <p:anim calcmode="lin" valueType="num">
                                      <p:cBhvr>
                                        <p:cTn id="112" dur="1000" fill="hold"/>
                                        <p:tgtEl>
                                          <p:spTgt spid="78868"/>
                                        </p:tgtEl>
                                        <p:attrNameLst>
                                          <p:attrName>ppt_x</p:attrName>
                                        </p:attrNameLst>
                                      </p:cBhvr>
                                      <p:tavLst>
                                        <p:tav tm="0">
                                          <p:val>
                                            <p:fltVal val="0.5"/>
                                          </p:val>
                                        </p:tav>
                                        <p:tav tm="100000">
                                          <p:val>
                                            <p:strVal val="#ppt_x"/>
                                          </p:val>
                                        </p:tav>
                                      </p:tavLst>
                                    </p:anim>
                                    <p:anim calcmode="lin" valueType="num">
                                      <p:cBhvr>
                                        <p:cTn id="113" dur="1000" fill="hold"/>
                                        <p:tgtEl>
                                          <p:spTgt spid="78868"/>
                                        </p:tgtEl>
                                        <p:attrNameLst>
                                          <p:attrName>ppt_y</p:attrName>
                                        </p:attrNameLst>
                                      </p:cBhvr>
                                      <p:tavLst>
                                        <p:tav tm="0">
                                          <p:val>
                                            <p:fltVal val="0.5"/>
                                          </p:val>
                                        </p:tav>
                                        <p:tav tm="100000">
                                          <p:val>
                                            <p:strVal val="#ppt_y"/>
                                          </p:val>
                                        </p:tav>
                                      </p:tavLst>
                                    </p:anim>
                                  </p:childTnLst>
                                </p:cTn>
                              </p:par>
                              <p:par>
                                <p:cTn id="114" presetID="23" presetClass="entr" presetSubtype="528" repeatCount="indefinite" fill="hold" grpId="0" nodeType="withEffect">
                                  <p:stCondLst>
                                    <p:cond delay="1500"/>
                                  </p:stCondLst>
                                  <p:childTnLst>
                                    <p:set>
                                      <p:cBhvr>
                                        <p:cTn id="115" dur="1" fill="hold">
                                          <p:stCondLst>
                                            <p:cond delay="0"/>
                                          </p:stCondLst>
                                        </p:cTn>
                                        <p:tgtEl>
                                          <p:spTgt spid="78869"/>
                                        </p:tgtEl>
                                        <p:attrNameLst>
                                          <p:attrName>style.visibility</p:attrName>
                                        </p:attrNameLst>
                                      </p:cBhvr>
                                      <p:to>
                                        <p:strVal val="visible"/>
                                      </p:to>
                                    </p:set>
                                    <p:anim calcmode="lin" valueType="num">
                                      <p:cBhvr>
                                        <p:cTn id="116" dur="1000" fill="hold"/>
                                        <p:tgtEl>
                                          <p:spTgt spid="78869"/>
                                        </p:tgtEl>
                                        <p:attrNameLst>
                                          <p:attrName>ppt_w</p:attrName>
                                        </p:attrNameLst>
                                      </p:cBhvr>
                                      <p:tavLst>
                                        <p:tav tm="0">
                                          <p:val>
                                            <p:fltVal val="0"/>
                                          </p:val>
                                        </p:tav>
                                        <p:tav tm="100000">
                                          <p:val>
                                            <p:strVal val="#ppt_w"/>
                                          </p:val>
                                        </p:tav>
                                      </p:tavLst>
                                    </p:anim>
                                    <p:anim calcmode="lin" valueType="num">
                                      <p:cBhvr>
                                        <p:cTn id="117" dur="1000" fill="hold"/>
                                        <p:tgtEl>
                                          <p:spTgt spid="78869"/>
                                        </p:tgtEl>
                                        <p:attrNameLst>
                                          <p:attrName>ppt_h</p:attrName>
                                        </p:attrNameLst>
                                      </p:cBhvr>
                                      <p:tavLst>
                                        <p:tav tm="0">
                                          <p:val>
                                            <p:fltVal val="0"/>
                                          </p:val>
                                        </p:tav>
                                        <p:tav tm="100000">
                                          <p:val>
                                            <p:strVal val="#ppt_h"/>
                                          </p:val>
                                        </p:tav>
                                      </p:tavLst>
                                    </p:anim>
                                    <p:anim calcmode="lin" valueType="num">
                                      <p:cBhvr>
                                        <p:cTn id="118" dur="1000" fill="hold"/>
                                        <p:tgtEl>
                                          <p:spTgt spid="78869"/>
                                        </p:tgtEl>
                                        <p:attrNameLst>
                                          <p:attrName>ppt_x</p:attrName>
                                        </p:attrNameLst>
                                      </p:cBhvr>
                                      <p:tavLst>
                                        <p:tav tm="0">
                                          <p:val>
                                            <p:fltVal val="0.5"/>
                                          </p:val>
                                        </p:tav>
                                        <p:tav tm="100000">
                                          <p:val>
                                            <p:strVal val="#ppt_x"/>
                                          </p:val>
                                        </p:tav>
                                      </p:tavLst>
                                    </p:anim>
                                    <p:anim calcmode="lin" valueType="num">
                                      <p:cBhvr>
                                        <p:cTn id="119" dur="1000" fill="hold"/>
                                        <p:tgtEl>
                                          <p:spTgt spid="78869"/>
                                        </p:tgtEl>
                                        <p:attrNameLst>
                                          <p:attrName>ppt_y</p:attrName>
                                        </p:attrNameLst>
                                      </p:cBhvr>
                                      <p:tavLst>
                                        <p:tav tm="0">
                                          <p:val>
                                            <p:fltVal val="0.5"/>
                                          </p:val>
                                        </p:tav>
                                        <p:tav tm="100000">
                                          <p:val>
                                            <p:strVal val="#ppt_y"/>
                                          </p:val>
                                        </p:tav>
                                      </p:tavLst>
                                    </p:anim>
                                  </p:childTnLst>
                                </p:cTn>
                              </p:par>
                              <p:par>
                                <p:cTn id="120" presetID="23" presetClass="entr" presetSubtype="528" repeatCount="indefinite" fill="hold" grpId="0" nodeType="withEffect">
                                  <p:stCondLst>
                                    <p:cond delay="1500"/>
                                  </p:stCondLst>
                                  <p:childTnLst>
                                    <p:set>
                                      <p:cBhvr>
                                        <p:cTn id="121" dur="1" fill="hold">
                                          <p:stCondLst>
                                            <p:cond delay="0"/>
                                          </p:stCondLst>
                                        </p:cTn>
                                        <p:tgtEl>
                                          <p:spTgt spid="78870"/>
                                        </p:tgtEl>
                                        <p:attrNameLst>
                                          <p:attrName>style.visibility</p:attrName>
                                        </p:attrNameLst>
                                      </p:cBhvr>
                                      <p:to>
                                        <p:strVal val="visible"/>
                                      </p:to>
                                    </p:set>
                                    <p:anim calcmode="lin" valueType="num">
                                      <p:cBhvr>
                                        <p:cTn id="122" dur="1000" fill="hold"/>
                                        <p:tgtEl>
                                          <p:spTgt spid="78870"/>
                                        </p:tgtEl>
                                        <p:attrNameLst>
                                          <p:attrName>ppt_w</p:attrName>
                                        </p:attrNameLst>
                                      </p:cBhvr>
                                      <p:tavLst>
                                        <p:tav tm="0">
                                          <p:val>
                                            <p:fltVal val="0"/>
                                          </p:val>
                                        </p:tav>
                                        <p:tav tm="100000">
                                          <p:val>
                                            <p:strVal val="#ppt_w"/>
                                          </p:val>
                                        </p:tav>
                                      </p:tavLst>
                                    </p:anim>
                                    <p:anim calcmode="lin" valueType="num">
                                      <p:cBhvr>
                                        <p:cTn id="123" dur="1000" fill="hold"/>
                                        <p:tgtEl>
                                          <p:spTgt spid="78870"/>
                                        </p:tgtEl>
                                        <p:attrNameLst>
                                          <p:attrName>ppt_h</p:attrName>
                                        </p:attrNameLst>
                                      </p:cBhvr>
                                      <p:tavLst>
                                        <p:tav tm="0">
                                          <p:val>
                                            <p:fltVal val="0"/>
                                          </p:val>
                                        </p:tav>
                                        <p:tav tm="100000">
                                          <p:val>
                                            <p:strVal val="#ppt_h"/>
                                          </p:val>
                                        </p:tav>
                                      </p:tavLst>
                                    </p:anim>
                                    <p:anim calcmode="lin" valueType="num">
                                      <p:cBhvr>
                                        <p:cTn id="124" dur="1000" fill="hold"/>
                                        <p:tgtEl>
                                          <p:spTgt spid="78870"/>
                                        </p:tgtEl>
                                        <p:attrNameLst>
                                          <p:attrName>ppt_x</p:attrName>
                                        </p:attrNameLst>
                                      </p:cBhvr>
                                      <p:tavLst>
                                        <p:tav tm="0">
                                          <p:val>
                                            <p:fltVal val="0.5"/>
                                          </p:val>
                                        </p:tav>
                                        <p:tav tm="100000">
                                          <p:val>
                                            <p:strVal val="#ppt_x"/>
                                          </p:val>
                                        </p:tav>
                                      </p:tavLst>
                                    </p:anim>
                                    <p:anim calcmode="lin" valueType="num">
                                      <p:cBhvr>
                                        <p:cTn id="125" dur="1000" fill="hold"/>
                                        <p:tgtEl>
                                          <p:spTgt spid="78870"/>
                                        </p:tgtEl>
                                        <p:attrNameLst>
                                          <p:attrName>ppt_y</p:attrName>
                                        </p:attrNameLst>
                                      </p:cBhvr>
                                      <p:tavLst>
                                        <p:tav tm="0">
                                          <p:val>
                                            <p:fltVal val="0.5"/>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31" presetClass="entr" presetSubtype="0" fill="hold" grpId="0" nodeType="clickEffect">
                                  <p:stCondLst>
                                    <p:cond delay="0"/>
                                  </p:stCondLst>
                                  <p:childTnLst>
                                    <p:set>
                                      <p:cBhvr>
                                        <p:cTn id="129" dur="1" fill="hold">
                                          <p:stCondLst>
                                            <p:cond delay="0"/>
                                          </p:stCondLst>
                                        </p:cTn>
                                        <p:tgtEl>
                                          <p:spTgt spid="37"/>
                                        </p:tgtEl>
                                        <p:attrNameLst>
                                          <p:attrName>style.visibility</p:attrName>
                                        </p:attrNameLst>
                                      </p:cBhvr>
                                      <p:to>
                                        <p:strVal val="visible"/>
                                      </p:to>
                                    </p:set>
                                    <p:anim calcmode="lin" valueType="num">
                                      <p:cBhvr>
                                        <p:cTn id="130" dur="1000" fill="hold"/>
                                        <p:tgtEl>
                                          <p:spTgt spid="37"/>
                                        </p:tgtEl>
                                        <p:attrNameLst>
                                          <p:attrName>ppt_w</p:attrName>
                                        </p:attrNameLst>
                                      </p:cBhvr>
                                      <p:tavLst>
                                        <p:tav tm="0">
                                          <p:val>
                                            <p:fltVal val="0"/>
                                          </p:val>
                                        </p:tav>
                                        <p:tav tm="100000">
                                          <p:val>
                                            <p:strVal val="#ppt_w"/>
                                          </p:val>
                                        </p:tav>
                                      </p:tavLst>
                                    </p:anim>
                                    <p:anim calcmode="lin" valueType="num">
                                      <p:cBhvr>
                                        <p:cTn id="131" dur="1000" fill="hold"/>
                                        <p:tgtEl>
                                          <p:spTgt spid="37"/>
                                        </p:tgtEl>
                                        <p:attrNameLst>
                                          <p:attrName>ppt_h</p:attrName>
                                        </p:attrNameLst>
                                      </p:cBhvr>
                                      <p:tavLst>
                                        <p:tav tm="0">
                                          <p:val>
                                            <p:fltVal val="0"/>
                                          </p:val>
                                        </p:tav>
                                        <p:tav tm="100000">
                                          <p:val>
                                            <p:strVal val="#ppt_h"/>
                                          </p:val>
                                        </p:tav>
                                      </p:tavLst>
                                    </p:anim>
                                    <p:anim calcmode="lin" valueType="num">
                                      <p:cBhvr>
                                        <p:cTn id="132" dur="1000" fill="hold"/>
                                        <p:tgtEl>
                                          <p:spTgt spid="37"/>
                                        </p:tgtEl>
                                        <p:attrNameLst>
                                          <p:attrName>style.rotation</p:attrName>
                                        </p:attrNameLst>
                                      </p:cBhvr>
                                      <p:tavLst>
                                        <p:tav tm="0">
                                          <p:val>
                                            <p:fltVal val="90"/>
                                          </p:val>
                                        </p:tav>
                                        <p:tav tm="100000">
                                          <p:val>
                                            <p:fltVal val="0"/>
                                          </p:val>
                                        </p:tav>
                                      </p:tavLst>
                                    </p:anim>
                                    <p:animEffect transition="in" filter="fade">
                                      <p:cBhvr>
                                        <p:cTn id="133"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134" repeatCount="2000" fill="hold" display="0">
                  <p:stCondLst>
                    <p:cond delay="indefinite"/>
                  </p:stCondLst>
                  <p:endCondLst>
                    <p:cond evt="onPrev" delay="0">
                      <p:tgtEl>
                        <p:sldTgt/>
                      </p:tgtEl>
                    </p:cond>
                    <p:cond evt="onStopAudio" delay="0">
                      <p:tgtEl>
                        <p:sldTgt/>
                      </p:tgtEl>
                    </p:cond>
                  </p:endCondLst>
                </p:cTn>
                <p:tgtEl>
                  <p:spTgt spid="78872"/>
                </p:tgtEl>
              </p:cMediaNode>
            </p:audio>
          </p:childTnLst>
        </p:cTn>
      </p:par>
    </p:tnLst>
    <p:bldLst>
      <p:bldP spid="78851" grpId="0" animBg="1"/>
      <p:bldP spid="78852" grpId="0" animBg="1"/>
      <p:bldP spid="78853" grpId="0" animBg="1"/>
      <p:bldP spid="78854" grpId="0" animBg="1"/>
      <p:bldP spid="78855" grpId="0" animBg="1"/>
      <p:bldP spid="78856" grpId="0" animBg="1"/>
      <p:bldP spid="78857" grpId="0" animBg="1"/>
      <p:bldP spid="78858" grpId="0" animBg="1"/>
      <p:bldP spid="78859" grpId="0" animBg="1"/>
      <p:bldP spid="78861" grpId="0" animBg="1"/>
      <p:bldP spid="78862" grpId="0" animBg="1"/>
      <p:bldP spid="78863" grpId="0" animBg="1"/>
      <p:bldP spid="78864" grpId="0" animBg="1"/>
      <p:bldP spid="78865" grpId="0" animBg="1"/>
      <p:bldP spid="78866" grpId="0" animBg="1"/>
      <p:bldP spid="78867" grpId="0" animBg="1"/>
      <p:bldP spid="78868" grpId="0" animBg="1"/>
      <p:bldP spid="78869" grpId="0" animBg="1"/>
      <p:bldP spid="78870" grpId="0" animBg="1"/>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0" y="0"/>
            <a:ext cx="12265572" cy="262758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just"/>
            <a:r>
              <a:rPr lang="nl-NL" sz="3800" b="1" dirty="0">
                <a:solidFill>
                  <a:srgbClr val="FF0000"/>
                </a:solidFill>
                <a:latin typeface="Times New Roman" panose="02020603050405020304" pitchFamily="18" charset="0"/>
                <a:cs typeface="Times New Roman" panose="02020603050405020304" pitchFamily="18" charset="0"/>
              </a:rPr>
              <a:t>2. Đảng lãnh đạo nhân dân đấu tranh bảo vệ chính quyền cách mạng và tiến hành thắng lợi </a:t>
            </a:r>
            <a:r>
              <a:rPr lang="nl-NL" sz="3800" b="1" dirty="0" smtClean="0">
                <a:solidFill>
                  <a:srgbClr val="FF0000"/>
                </a:solidFill>
                <a:latin typeface="Times New Roman" panose="02020603050405020304" pitchFamily="18" charset="0"/>
                <a:cs typeface="Times New Roman" panose="02020603050405020304" pitchFamily="18" charset="0"/>
              </a:rPr>
              <a:t>cuộc </a:t>
            </a:r>
            <a:r>
              <a:rPr lang="nl-NL" sz="3800" b="1" dirty="0">
                <a:solidFill>
                  <a:srgbClr val="FF0000"/>
                </a:solidFill>
                <a:latin typeface="Times New Roman" panose="02020603050405020304" pitchFamily="18" charset="0"/>
                <a:cs typeface="Times New Roman" panose="02020603050405020304" pitchFamily="18" charset="0"/>
              </a:rPr>
              <a:t>kháng chiến chống thực dân Pháp và đế quốc Mỹ xâm </a:t>
            </a:r>
            <a:r>
              <a:rPr lang="vi-VN" sz="3800" b="1" dirty="0" smtClean="0">
                <a:solidFill>
                  <a:srgbClr val="FF0000"/>
                </a:solidFill>
                <a:latin typeface="Times New Roman" panose="02020603050405020304" pitchFamily="18" charset="0"/>
                <a:cs typeface="Times New Roman" panose="02020603050405020304" pitchFamily="18" charset="0"/>
              </a:rPr>
              <a:t>lược, thống nhất đất nước</a:t>
            </a:r>
            <a:r>
              <a:rPr lang="nl-NL" sz="3800" b="1" dirty="0" smtClean="0">
                <a:solidFill>
                  <a:srgbClr val="FF0000"/>
                </a:solidFill>
                <a:latin typeface="Times New Roman" panose="02020603050405020304" pitchFamily="18" charset="0"/>
                <a:cs typeface="Times New Roman" panose="02020603050405020304" pitchFamily="18" charset="0"/>
              </a:rPr>
              <a:t> </a:t>
            </a:r>
            <a:r>
              <a:rPr lang="nl-NL" sz="3800" b="1" dirty="0">
                <a:solidFill>
                  <a:srgbClr val="FF0000"/>
                </a:solidFill>
                <a:latin typeface="Times New Roman" panose="02020603050405020304" pitchFamily="18" charset="0"/>
                <a:cs typeface="Times New Roman" panose="02020603050405020304" pitchFamily="18" charset="0"/>
              </a:rPr>
              <a:t>(1945 - 1975) </a:t>
            </a:r>
            <a:endParaRPr lang="en-US" sz="3800" b="1" dirty="0">
              <a:solidFill>
                <a:srgbClr val="FF0000"/>
              </a:solidFill>
              <a:latin typeface="Times New Roman" panose="02020603050405020304" pitchFamily="18" charset="0"/>
              <a:cs typeface="Times New Roman" panose="02020603050405020304" pitchFamily="18" charset="0"/>
            </a:endParaRPr>
          </a:p>
        </p:txBody>
      </p:sp>
      <p:sp>
        <p:nvSpPr>
          <p:cNvPr id="5" name="Rounded Rectangle 4"/>
          <p:cNvSpPr/>
          <p:nvPr/>
        </p:nvSpPr>
        <p:spPr>
          <a:xfrm>
            <a:off x="0" y="3005955"/>
            <a:ext cx="12192000" cy="133481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nl-NL" sz="4000" i="1" dirty="0">
                <a:solidFill>
                  <a:schemeClr val="accent5"/>
                </a:solidFill>
              </a:rPr>
              <a:t>a) Đảng lãnh đạo cuộc đấu tranh bảo vệ chính quyền cách mạng (1945-1946)</a:t>
            </a:r>
            <a:endParaRPr lang="en-US" sz="4000" i="1" dirty="0">
              <a:solidFill>
                <a:schemeClr val="accent5"/>
              </a:solidFill>
            </a:endParaRPr>
          </a:p>
        </p:txBody>
      </p:sp>
      <p:sp>
        <p:nvSpPr>
          <p:cNvPr id="6" name="Rectangle 5"/>
          <p:cNvSpPr/>
          <p:nvPr/>
        </p:nvSpPr>
        <p:spPr>
          <a:xfrm>
            <a:off x="0" y="4771695"/>
            <a:ext cx="12192000" cy="1200329"/>
          </a:xfrm>
          <a:prstGeom prst="rect">
            <a:avLst/>
          </a:prstGeom>
          <a:noFill/>
          <a:ln>
            <a:solidFill>
              <a:srgbClr val="000090"/>
            </a:solidFill>
          </a:ln>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vi-VN" sz="3600" b="1" dirty="0" smtClean="0"/>
              <a:t>Vì sao nói sau cách mạng tháng Tám</a:t>
            </a:r>
            <a:r>
              <a:rPr lang="vi-VN" sz="3600" dirty="0" smtClean="0"/>
              <a:t> </a:t>
            </a:r>
            <a:r>
              <a:rPr lang="vi-VN" sz="3600" b="1" dirty="0" smtClean="0"/>
              <a:t>năm 1945, tình thế cách mạng nước ta như </a:t>
            </a:r>
            <a:r>
              <a:rPr lang="vi-VN" sz="3600" b="1" i="1" dirty="0" smtClean="0"/>
              <a:t>“ngàn cân treo sợi tóc” </a:t>
            </a:r>
            <a:r>
              <a:rPr lang="vi-VN" sz="3600" b="1" dirty="0" smtClean="0"/>
              <a:t>?</a:t>
            </a:r>
            <a:endParaRPr lang="en-US" sz="3600" b="1" dirty="0"/>
          </a:p>
        </p:txBody>
      </p:sp>
    </p:spTree>
    <p:extLst>
      <p:ext uri="{BB962C8B-B14F-4D97-AF65-F5344CB8AC3E}">
        <p14:creationId xmlns:p14="http://schemas.microsoft.com/office/powerpoint/2010/main" val="2172341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 calcmode="lin" valueType="num">
                                      <p:cBhvr>
                                        <p:cTn id="16" dur="1000" fill="hold"/>
                                        <p:tgtEl>
                                          <p:spTgt spid="6"/>
                                        </p:tgtEl>
                                        <p:attrNameLst>
                                          <p:attrName>style.rotation</p:attrName>
                                        </p:attrNameLst>
                                      </p:cBhvr>
                                      <p:tavLst>
                                        <p:tav tm="0">
                                          <p:val>
                                            <p:fltVal val="90"/>
                                          </p:val>
                                        </p:tav>
                                        <p:tav tm="100000">
                                          <p:val>
                                            <p:fltVal val="0"/>
                                          </p:val>
                                        </p:tav>
                                      </p:tavLst>
                                    </p:anim>
                                    <p:animEffect transition="in" filter="fad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78676" y="1518921"/>
            <a:ext cx="11892180" cy="3826986"/>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4400" dirty="0" smtClean="0">
                <a:solidFill>
                  <a:srgbClr val="FF0000"/>
                </a:solidFill>
              </a:rPr>
              <a:t>	</a:t>
            </a:r>
            <a:r>
              <a:rPr lang="vi-VN" sz="4400" dirty="0" smtClean="0">
                <a:solidFill>
                  <a:srgbClr val="FF0000"/>
                </a:solidFill>
                <a:latin typeface="Times  New Roman"/>
              </a:rPr>
              <a:t>Vừa </a:t>
            </a:r>
            <a:r>
              <a:rPr lang="nl-NL" sz="4400" dirty="0" smtClean="0">
                <a:solidFill>
                  <a:srgbClr val="FF0000"/>
                </a:solidFill>
                <a:latin typeface="Times  New Roman"/>
              </a:rPr>
              <a:t>mới </a:t>
            </a:r>
            <a:r>
              <a:rPr lang="nl-NL" sz="4400" dirty="0">
                <a:solidFill>
                  <a:srgbClr val="FF0000"/>
                </a:solidFill>
                <a:latin typeface="Times  New Roman"/>
              </a:rPr>
              <a:t>ra đời, nước Việt Nam Dân chủ Cộng hoà đã phải đối mặt với ba thứ giặc: giặc đói, giặc dốt và giặc ngoại xâm</a:t>
            </a:r>
            <a:r>
              <a:rPr lang="vi-VN" sz="4400" dirty="0">
                <a:solidFill>
                  <a:srgbClr val="FF0000"/>
                </a:solidFill>
                <a:latin typeface="Times  New Roman"/>
              </a:rPr>
              <a:t>. Vận mệnh đất nước như “ngàn cân treo sợi tóc”.</a:t>
            </a:r>
            <a:endParaRPr lang="en-GB" sz="4400" dirty="0">
              <a:solidFill>
                <a:srgbClr val="FF0000"/>
              </a:solidFill>
              <a:latin typeface="Times  New Roman"/>
              <a:cs typeface="Arial" panose="020B0604020202020204" pitchFamily="34" charset="0"/>
            </a:endParaRPr>
          </a:p>
        </p:txBody>
      </p:sp>
      <p:sp>
        <p:nvSpPr>
          <p:cNvPr id="3" name="Title 1"/>
          <p:cNvSpPr>
            <a:spLocks noGrp="1"/>
          </p:cNvSpPr>
          <p:nvPr>
            <p:ph type="title"/>
          </p:nvPr>
        </p:nvSpPr>
        <p:spPr>
          <a:xfrm>
            <a:off x="1768171" y="0"/>
            <a:ext cx="10423829" cy="776211"/>
          </a:xfrm>
        </p:spPr>
        <p:txBody>
          <a:bodyPr>
            <a:noAutofit/>
          </a:bodyPr>
          <a:lstStyle/>
          <a:p>
            <a:pPr algn="ctr"/>
            <a:r>
              <a:rPr lang="vi-VN" sz="4000" b="1" dirty="0"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63597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0" y="776211"/>
            <a:ext cx="12192000" cy="1259484"/>
          </a:xfrm>
          <a:prstGeom prst="roundRect">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just"/>
            <a:r>
              <a:rPr lang="vi-VN" sz="4400" dirty="0" smtClean="0">
                <a:latin typeface="+mj-lt"/>
              </a:rPr>
              <a:t>	</a:t>
            </a:r>
            <a:r>
              <a:rPr lang="nl-NL" sz="4000" dirty="0" smtClean="0">
                <a:latin typeface="Times   New Roman"/>
              </a:rPr>
              <a:t>Giặc</a:t>
            </a:r>
            <a:r>
              <a:rPr lang="vi-VN" sz="4000" dirty="0" smtClean="0">
                <a:latin typeface="Times   New Roman"/>
              </a:rPr>
              <a:t> </a:t>
            </a:r>
            <a:r>
              <a:rPr lang="vi-VN" sz="4000" dirty="0">
                <a:latin typeface="Times   New Roman"/>
              </a:rPr>
              <a:t>đói: N</a:t>
            </a:r>
            <a:r>
              <a:rPr lang="nl-NL" sz="4000" dirty="0">
                <a:latin typeface="Times   New Roman"/>
              </a:rPr>
              <a:t>ăm 1945 đã làm </a:t>
            </a:r>
            <a:r>
              <a:rPr lang="vi-VN" sz="4000" dirty="0" smtClean="0">
                <a:latin typeface="Times   New Roman"/>
              </a:rPr>
              <a:t>chết gần</a:t>
            </a:r>
            <a:r>
              <a:rPr lang="nl-NL" sz="4000" dirty="0" smtClean="0">
                <a:latin typeface="Times   New Roman"/>
              </a:rPr>
              <a:t> </a:t>
            </a:r>
            <a:r>
              <a:rPr lang="nl-NL" sz="4000" dirty="0">
                <a:latin typeface="Times   New Roman"/>
              </a:rPr>
              <a:t>hai triệu người ở miền Bắc</a:t>
            </a:r>
            <a:r>
              <a:rPr lang="nl-NL" sz="4000" dirty="0">
                <a:latin typeface="+mj-lt"/>
              </a:rPr>
              <a:t>. </a:t>
            </a:r>
            <a:endParaRPr lang="en-US" sz="4000" dirty="0">
              <a:latin typeface="+mj-lt"/>
            </a:endParaRPr>
          </a:p>
        </p:txBody>
      </p:sp>
      <p:pic>
        <p:nvPicPr>
          <p:cNvPr id="7172" name="Picture 4" descr="Nạn đói kinh hoàng năm 1945: Nỗi đau đớn của 70 năm lịch sử | Báo Dân trí"/>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44109"/>
            <a:ext cx="6458673" cy="175389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Nạn đói 1944 – 1945: Ký ức 60 năm không thể phai m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672" y="2144108"/>
            <a:ext cx="5776553" cy="471389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Những cái chết đầy ám ảnh trong nạn đói 1945 | Việt Nam Mớ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98007"/>
            <a:ext cx="6458673" cy="298525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1768171" y="0"/>
            <a:ext cx="10423829" cy="776211"/>
          </a:xfrm>
        </p:spPr>
        <p:txBody>
          <a:bodyPr>
            <a:noAutofit/>
          </a:bodyPr>
          <a:lstStyle/>
          <a:p>
            <a:pPr algn="ctr"/>
            <a:r>
              <a:rPr lang="vi-VN" sz="4000" b="1" dirty="0"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07068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0" y="5358441"/>
            <a:ext cx="12192000" cy="1104847"/>
          </a:xfrm>
          <a:prstGeom prst="roundRect">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just"/>
            <a:r>
              <a:rPr lang="vi-VN" sz="4000" dirty="0" smtClean="0"/>
              <a:t>	</a:t>
            </a:r>
            <a:r>
              <a:rPr lang="nl-NL" sz="4000" dirty="0">
                <a:latin typeface="Times  New Roman"/>
              </a:rPr>
              <a:t>Giặc</a:t>
            </a:r>
            <a:r>
              <a:rPr lang="vi-VN" sz="4000" dirty="0">
                <a:latin typeface="Times  New Roman"/>
              </a:rPr>
              <a:t> dốt</a:t>
            </a:r>
            <a:r>
              <a:rPr lang="vi-VN" sz="4000" dirty="0"/>
              <a:t>: </a:t>
            </a:r>
            <a:r>
              <a:rPr lang="nl-NL" sz="4000" dirty="0">
                <a:latin typeface="Times  New Roman"/>
              </a:rPr>
              <a:t>Trên </a:t>
            </a:r>
            <a:r>
              <a:rPr lang="vi-VN" sz="4000" dirty="0" smtClean="0">
                <a:latin typeface="Times  New Roman"/>
              </a:rPr>
              <a:t>90</a:t>
            </a:r>
            <a:r>
              <a:rPr lang="nl-NL" sz="4000" dirty="0" smtClean="0">
                <a:latin typeface="Times  New Roman"/>
              </a:rPr>
              <a:t>% dân</a:t>
            </a:r>
            <a:r>
              <a:rPr lang="vi-VN" sz="4000" smtClean="0">
                <a:latin typeface="Times  New Roman"/>
              </a:rPr>
              <a:t> số</a:t>
            </a:r>
            <a:r>
              <a:rPr lang="nl-NL" sz="4000" smtClean="0">
                <a:latin typeface="Times  New Roman"/>
              </a:rPr>
              <a:t> </a:t>
            </a:r>
            <a:r>
              <a:rPr lang="nl-NL" sz="4000" dirty="0">
                <a:latin typeface="Times  New Roman"/>
              </a:rPr>
              <a:t>Việt Nam mù chữ</a:t>
            </a:r>
            <a:r>
              <a:rPr lang="vi-VN" sz="4000" dirty="0">
                <a:latin typeface="Times  New Roman"/>
              </a:rPr>
              <a:t> và nhiều tệ nạn xã hội xảy ra tràn lan</a:t>
            </a:r>
            <a:r>
              <a:rPr lang="nl-NL" sz="4000" dirty="0">
                <a:latin typeface="Times  New Roman"/>
              </a:rPr>
              <a:t>. </a:t>
            </a:r>
            <a:endParaRPr lang="en-US" sz="4000" dirty="0">
              <a:latin typeface="Times  New Roman"/>
            </a:endParaRPr>
          </a:p>
        </p:txBody>
      </p:sp>
      <p:pic>
        <p:nvPicPr>
          <p:cNvPr id="9218" name="Picture 2" descr="Nhận diện những hình thái mới của &amp;#39;giặc dốt&amp;#39; ở Việt Nam :: Suy ngẫm &amp;amp; Tự  vấn :: ChúngTa.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56440"/>
            <a:ext cx="11109433" cy="413248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1768171" y="0"/>
            <a:ext cx="10423829" cy="776211"/>
          </a:xfrm>
        </p:spPr>
        <p:txBody>
          <a:bodyPr>
            <a:noAutofit/>
          </a:bodyPr>
          <a:lstStyle/>
          <a:p>
            <a:pPr algn="ctr"/>
            <a:r>
              <a:rPr lang="vi-VN" sz="4000" b="1" dirty="0"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441659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5655" y="1962072"/>
            <a:ext cx="3175261" cy="523220"/>
          </a:xfrm>
          <a:prstGeom prst="rect">
            <a:avLst/>
          </a:prstGeom>
        </p:spPr>
        <p:txBody>
          <a:bodyPr wrap="square">
            <a:spAutoFit/>
          </a:bodyPr>
          <a:lstStyle/>
          <a:p>
            <a:pPr algn="ctr"/>
            <a:r>
              <a:rPr lang="nl-NL" sz="2800" u="sng" dirty="0">
                <a:latin typeface="Times New Roman" panose="02020603050405020304" pitchFamily="18" charset="0"/>
                <a:ea typeface="Calibri" panose="020F0502020204030204" pitchFamily="34" charset="0"/>
              </a:rPr>
              <a:t>Giặc</a:t>
            </a:r>
            <a:r>
              <a:rPr lang="vi-VN" sz="2800" u="sng" dirty="0">
                <a:latin typeface="Times New Roman" panose="02020603050405020304" pitchFamily="18" charset="0"/>
                <a:ea typeface="Calibri" panose="020F0502020204030204" pitchFamily="34" charset="0"/>
              </a:rPr>
              <a:t> ngoại </a:t>
            </a:r>
            <a:r>
              <a:rPr lang="vi-VN" sz="2800" u="sng" dirty="0" smtClean="0">
                <a:latin typeface="Times New Roman" panose="02020603050405020304" pitchFamily="18" charset="0"/>
                <a:ea typeface="Calibri" panose="020F0502020204030204" pitchFamily="34" charset="0"/>
              </a:rPr>
              <a:t>xâm</a:t>
            </a:r>
            <a:endParaRPr lang="en-US" sz="2800" u="sng" dirty="0"/>
          </a:p>
        </p:txBody>
      </p:sp>
      <p:sp>
        <p:nvSpPr>
          <p:cNvPr id="6" name="Title 1"/>
          <p:cNvSpPr>
            <a:spLocks noGrp="1"/>
          </p:cNvSpPr>
          <p:nvPr>
            <p:ph type="title"/>
          </p:nvPr>
        </p:nvSpPr>
        <p:spPr>
          <a:xfrm>
            <a:off x="1768171" y="0"/>
            <a:ext cx="10423829" cy="776211"/>
          </a:xfrm>
        </p:spPr>
        <p:txBody>
          <a:bodyPr>
            <a:noAutofit/>
          </a:bodyPr>
          <a:lstStyle/>
          <a:p>
            <a:pPr algn="ctr"/>
            <a:r>
              <a:rPr lang="vi-VN" sz="4000" b="1" dirty="0"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pic>
        <p:nvPicPr>
          <p:cNvPr id="1028" name="Picture 4" descr="Tô màu Bản đồ Việt Nam đơn giản - Trang Tô Màu Cho Bé"/>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024" y="1013551"/>
            <a:ext cx="10069417" cy="542029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344664" y="1900517"/>
            <a:ext cx="6703053" cy="584775"/>
          </a:xfrm>
          <a:prstGeom prst="rect">
            <a:avLst/>
          </a:prstGeom>
        </p:spPr>
        <p:txBody>
          <a:bodyPr wrap="none">
            <a:spAutoFit/>
          </a:bodyPr>
          <a:lstStyle/>
          <a:p>
            <a:r>
              <a:rPr lang="nl-NL" sz="3200" b="1" dirty="0">
                <a:solidFill>
                  <a:srgbClr val="0033CC"/>
                </a:solidFill>
                <a:latin typeface="Times New Roman" panose="02020603050405020304" pitchFamily="18" charset="0"/>
                <a:ea typeface="Calibri" panose="020F0502020204030204" pitchFamily="34" charset="0"/>
              </a:rPr>
              <a:t>Ở miền Bắc, </a:t>
            </a:r>
            <a:r>
              <a:rPr lang="vi-VN" sz="3200" b="1" dirty="0">
                <a:solidFill>
                  <a:srgbClr val="0033CC"/>
                </a:solidFill>
                <a:latin typeface="Times New Roman" panose="02020603050405020304" pitchFamily="18" charset="0"/>
                <a:ea typeface="Calibri" panose="020F0502020204030204" pitchFamily="34" charset="0"/>
              </a:rPr>
              <a:t>gần</a:t>
            </a:r>
            <a:r>
              <a:rPr lang="nl-NL" sz="3200" b="1" dirty="0" smtClean="0">
                <a:solidFill>
                  <a:srgbClr val="0033CC"/>
                </a:solidFill>
                <a:latin typeface="Times New Roman" panose="02020603050405020304" pitchFamily="18" charset="0"/>
                <a:ea typeface="Calibri" panose="020F0502020204030204" pitchFamily="34" charset="0"/>
              </a:rPr>
              <a:t> </a:t>
            </a:r>
            <a:r>
              <a:rPr lang="nl-NL" sz="3200" b="1" dirty="0">
                <a:solidFill>
                  <a:srgbClr val="0033CC"/>
                </a:solidFill>
                <a:latin typeface="Times New Roman" panose="02020603050405020304" pitchFamily="18" charset="0"/>
                <a:ea typeface="Calibri" panose="020F0502020204030204" pitchFamily="34" charset="0"/>
              </a:rPr>
              <a:t>20 vạn quân Tưởng </a:t>
            </a:r>
            <a:endParaRPr lang="en-US" sz="3200" b="1" dirty="0">
              <a:solidFill>
                <a:srgbClr val="0033CC"/>
              </a:solidFill>
            </a:endParaRPr>
          </a:p>
        </p:txBody>
      </p:sp>
      <p:sp>
        <p:nvSpPr>
          <p:cNvPr id="13" name="Rectangle 12"/>
          <p:cNvSpPr/>
          <p:nvPr/>
        </p:nvSpPr>
        <p:spPr>
          <a:xfrm>
            <a:off x="2495391" y="4591458"/>
            <a:ext cx="6665607" cy="584775"/>
          </a:xfrm>
          <a:prstGeom prst="rect">
            <a:avLst/>
          </a:prstGeom>
        </p:spPr>
        <p:txBody>
          <a:bodyPr wrap="none">
            <a:spAutoFit/>
          </a:bodyPr>
          <a:lstStyle/>
          <a:p>
            <a:r>
              <a:rPr lang="nl-NL" sz="3200" b="1" dirty="0">
                <a:solidFill>
                  <a:srgbClr val="0033CC"/>
                </a:solidFill>
                <a:latin typeface="Times New Roman" panose="02020603050405020304" pitchFamily="18" charset="0"/>
                <a:ea typeface="Calibri" panose="020F0502020204030204" pitchFamily="34" charset="0"/>
              </a:rPr>
              <a:t>Ở miền Nam, hơn 15 vạn quân Pháp </a:t>
            </a:r>
            <a:endParaRPr lang="en-US" sz="3200" b="1" dirty="0">
              <a:solidFill>
                <a:srgbClr val="0033CC"/>
              </a:solidFill>
            </a:endParaRPr>
          </a:p>
        </p:txBody>
      </p:sp>
    </p:spTree>
    <p:extLst>
      <p:ext uri="{BB962C8B-B14F-4D97-AF65-F5344CB8AC3E}">
        <p14:creationId xmlns:p14="http://schemas.microsoft.com/office/powerpoint/2010/main" val="7932414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666472"/>
            <a:ext cx="12085320" cy="2554545"/>
          </a:xfrm>
          <a:prstGeom prst="rect">
            <a:avLst/>
          </a:prstGeom>
        </p:spPr>
        <p:txBody>
          <a:bodyPr wrap="square">
            <a:spAutoFit/>
          </a:bodyPr>
          <a:lstStyle/>
          <a:p>
            <a:pPr algn="just"/>
            <a:r>
              <a:rPr lang="en-US" sz="3200" b="1" dirty="0" smtClean="0">
                <a:solidFill>
                  <a:srgbClr val="000090"/>
                </a:solidFill>
                <a:latin typeface="Times New Roman"/>
                <a:cs typeface="Times New Roman"/>
              </a:rPr>
              <a:t>	</a:t>
            </a:r>
            <a:r>
              <a:rPr lang="nl-NL" sz="3200" dirty="0">
                <a:latin typeface="Times  New Roman"/>
              </a:rPr>
              <a:t>Dưới</a:t>
            </a:r>
            <a:r>
              <a:rPr lang="vi-VN" sz="3200" dirty="0">
                <a:latin typeface="Times  New Roman"/>
              </a:rPr>
              <a:t> sự lãnh đạo của </a:t>
            </a:r>
            <a:r>
              <a:rPr lang="nl-NL" sz="3200" dirty="0">
                <a:latin typeface="Times  New Roman"/>
              </a:rPr>
              <a:t>Đảng, đứng đầu là Chủ tịch Hồ Chí Minh, đã kịp thời đề ra những chủ trương và quyết sách đúng đắn, toàn diện trên tất cả các mặt chính trị, kinh tế, xã hội, an ninh, quốc phòng</a:t>
            </a:r>
            <a:r>
              <a:rPr lang="vi-VN" sz="3200" dirty="0">
                <a:latin typeface="Times  New Roman"/>
              </a:rPr>
              <a:t> để đưa cách mạng Việt Nam vượt qua tình thế hiểm nghèo. </a:t>
            </a:r>
            <a:endParaRPr lang="en-US" sz="3200" dirty="0">
              <a:latin typeface="Times  New Roman"/>
            </a:endParaRPr>
          </a:p>
        </p:txBody>
      </p:sp>
      <p:pic>
        <p:nvPicPr>
          <p:cNvPr id="11266" name="Picture 2" descr="Quốc hội khóa I và công tác bầu cử Quốc hội khóa đầu tiên ở Quảng Bình Cách  mạng Tháng Tám năm 1945 thành công, chính quyền về tay nhân dân. Chính  quyền cách mạng đã ban bố quyền bình đẳng nam nữ, quyền tự do hội họp,  quyền bàn luận việc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221017"/>
            <a:ext cx="5393804" cy="2453536"/>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0" y="5674553"/>
            <a:ext cx="5393803" cy="1104847"/>
          </a:xfrm>
          <a:prstGeom prst="roundRect">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3200" dirty="0" smtClean="0"/>
              <a:t>Củng cố chính quyền</a:t>
            </a:r>
            <a:endParaRPr lang="en-US" sz="32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803" y="3221016"/>
            <a:ext cx="6798197" cy="3558383"/>
          </a:xfrm>
          <a:prstGeom prst="rect">
            <a:avLst/>
          </a:prstGeom>
        </p:spPr>
      </p:pic>
      <p:sp>
        <p:nvSpPr>
          <p:cNvPr id="7" name="Title 1"/>
          <p:cNvSpPr>
            <a:spLocks noGrp="1"/>
          </p:cNvSpPr>
          <p:nvPr>
            <p:ph type="title"/>
          </p:nvPr>
        </p:nvSpPr>
        <p:spPr>
          <a:xfrm>
            <a:off x="1768171" y="0"/>
            <a:ext cx="10423829" cy="776211"/>
          </a:xfrm>
        </p:spPr>
        <p:txBody>
          <a:bodyPr>
            <a:noAutofit/>
          </a:bodyPr>
          <a:lstStyle/>
          <a:p>
            <a:pPr algn="ctr"/>
            <a:r>
              <a:rPr lang="vi-VN" sz="4000" b="1" dirty="0"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33366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0" y="597255"/>
            <a:ext cx="12192000" cy="1851655"/>
          </a:xfrm>
          <a:prstGeom prst="roundRect">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just"/>
            <a:r>
              <a:rPr lang="vi-VN" sz="4000" dirty="0" smtClean="0"/>
              <a:t>	</a:t>
            </a:r>
            <a:r>
              <a:rPr lang="nl-NL" sz="3600" dirty="0">
                <a:latin typeface="Times New Roman" panose="02020603050405020304" pitchFamily="18" charset="0"/>
                <a:cs typeface="Times New Roman" panose="02020603050405020304" pitchFamily="18" charset="0"/>
              </a:rPr>
              <a:t>Giặc</a:t>
            </a:r>
            <a:r>
              <a:rPr lang="vi-VN" sz="3600" dirty="0">
                <a:latin typeface="Times New Roman" panose="02020603050405020304" pitchFamily="18" charset="0"/>
                <a:cs typeface="Times New Roman" panose="02020603050405020304" pitchFamily="18" charset="0"/>
              </a:rPr>
              <a:t> </a:t>
            </a:r>
            <a:r>
              <a:rPr lang="vi-VN" sz="3600" dirty="0" smtClean="0">
                <a:latin typeface="Times New Roman" panose="02020603050405020304" pitchFamily="18" charset="0"/>
                <a:cs typeface="Times New Roman" panose="02020603050405020304" pitchFamily="18" charset="0"/>
              </a:rPr>
              <a:t>đói: Với các phong trào </a:t>
            </a:r>
            <a:r>
              <a:rPr lang="vi-VN" sz="3600" i="1" dirty="0" smtClean="0">
                <a:latin typeface="Times New Roman" panose="02020603050405020304" pitchFamily="18" charset="0"/>
                <a:cs typeface="Times New Roman" panose="02020603050405020304" pitchFamily="18" charset="0"/>
              </a:rPr>
              <a:t>“nhường cơm sẻ áo”, “một nắm khi đói bằng một gói khi no” </a:t>
            </a:r>
            <a:r>
              <a:rPr lang="vi-VN" sz="3600" dirty="0" smtClean="0">
                <a:latin typeface="Times New Roman" panose="02020603050405020304" pitchFamily="18" charset="0"/>
                <a:cs typeface="Times New Roman" panose="02020603050405020304" pitchFamily="18" charset="0"/>
              </a:rPr>
              <a:t>và giải quyết nạn đói tận gốc bằng việc tăng gia sản xuất.</a:t>
            </a:r>
            <a:endParaRPr lang="en-US" sz="3600" dirty="0">
              <a:latin typeface="Times New Roman" panose="02020603050405020304" pitchFamily="18" charset="0"/>
              <a:cs typeface="Times New Roman" panose="02020603050405020304" pitchFamily="18" charset="0"/>
            </a:endParaRPr>
          </a:p>
        </p:txBody>
      </p:sp>
      <p:pic>
        <p:nvPicPr>
          <p:cNvPr id="1028" name="Picture 4" descr="Bác Hồ tăng gia rau cả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449" y="2448910"/>
            <a:ext cx="5303551" cy="40157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05" y="2554014"/>
            <a:ext cx="6784854" cy="3264293"/>
          </a:xfrm>
          <a:prstGeom prst="rect">
            <a:avLst/>
          </a:prstGeom>
        </p:spPr>
      </p:pic>
      <p:sp>
        <p:nvSpPr>
          <p:cNvPr id="4" name="Rectangle 3"/>
          <p:cNvSpPr/>
          <p:nvPr/>
        </p:nvSpPr>
        <p:spPr>
          <a:xfrm>
            <a:off x="1433181" y="5818307"/>
            <a:ext cx="3608680" cy="646331"/>
          </a:xfrm>
          <a:prstGeom prst="rect">
            <a:avLst/>
          </a:prstGeom>
        </p:spPr>
        <p:txBody>
          <a:bodyPr wrap="none">
            <a:spAutoFit/>
          </a:bodyPr>
          <a:lstStyle/>
          <a:p>
            <a:r>
              <a:rPr lang="vi-VN" sz="3600" u="sng" dirty="0">
                <a:solidFill>
                  <a:srgbClr val="FFC000"/>
                </a:solidFill>
                <a:latin typeface="Times New Roman" panose="02020603050405020304" pitchFamily="18" charset="0"/>
                <a:ea typeface="Calibri" panose="020F0502020204030204" pitchFamily="34" charset="0"/>
              </a:rPr>
              <a:t>Giải quyết nạn đói</a:t>
            </a:r>
            <a:endParaRPr lang="en-US" sz="3600" u="sng" dirty="0">
              <a:solidFill>
                <a:srgbClr val="FFC000"/>
              </a:solidFill>
            </a:endParaRPr>
          </a:p>
        </p:txBody>
      </p:sp>
      <p:sp>
        <p:nvSpPr>
          <p:cNvPr id="6" name="Title 1"/>
          <p:cNvSpPr>
            <a:spLocks noGrp="1"/>
          </p:cNvSpPr>
          <p:nvPr>
            <p:ph type="title"/>
          </p:nvPr>
        </p:nvSpPr>
        <p:spPr>
          <a:xfrm>
            <a:off x="1768171" y="0"/>
            <a:ext cx="10423829" cy="776211"/>
          </a:xfrm>
        </p:spPr>
        <p:txBody>
          <a:bodyPr>
            <a:noAutofit/>
          </a:bodyPr>
          <a:lstStyle/>
          <a:p>
            <a:pPr algn="ctr"/>
            <a:r>
              <a:rPr lang="vi-VN" sz="4000" b="1" dirty="0"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00109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0" y="597256"/>
            <a:ext cx="12192000" cy="1872676"/>
          </a:xfrm>
          <a:prstGeom prst="roundRect">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just"/>
            <a:r>
              <a:rPr lang="vi-VN" sz="3800" dirty="0" smtClean="0"/>
              <a:t>	</a:t>
            </a:r>
            <a:r>
              <a:rPr lang="nl-NL" sz="3800" dirty="0">
                <a:latin typeface="Times New Roman" panose="02020603050405020304" pitchFamily="18" charset="0"/>
                <a:cs typeface="Times New Roman" panose="02020603050405020304" pitchFamily="18" charset="0"/>
              </a:rPr>
              <a:t>Giặc</a:t>
            </a:r>
            <a:r>
              <a:rPr lang="vi-VN" sz="3800" dirty="0">
                <a:latin typeface="Times New Roman" panose="02020603050405020304" pitchFamily="18" charset="0"/>
                <a:cs typeface="Times New Roman" panose="02020603050405020304" pitchFamily="18" charset="0"/>
              </a:rPr>
              <a:t> dốt: </a:t>
            </a:r>
            <a:r>
              <a:rPr lang="vi-VN" sz="3800" dirty="0" smtClean="0">
                <a:latin typeface="Times New Roman" panose="02020603050405020304" pitchFamily="18" charset="0"/>
                <a:cs typeface="Times New Roman" panose="02020603050405020304" pitchFamily="18" charset="0"/>
              </a:rPr>
              <a:t>Với các lớp bình dân học vụ được lập nên, tất cả những ai biết chữ đều có thể dạy cho những người không biết chữ.</a:t>
            </a:r>
            <a:endParaRPr lang="en-US" sz="3800" dirty="0">
              <a:latin typeface="Times New Roman" panose="02020603050405020304" pitchFamily="18" charset="0"/>
              <a:cs typeface="Times New Roman" panose="02020603050405020304" pitchFamily="18" charset="0"/>
            </a:endParaRPr>
          </a:p>
        </p:txBody>
      </p:sp>
      <p:pic>
        <p:nvPicPr>
          <p:cNvPr id="2050" name="Picture 2" descr="Lý thuyết Sử 12: Bài 17. Nước Việt Nam dân chủ cộng hòa (ngắn nhấ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5283" y="2469932"/>
            <a:ext cx="6428606" cy="408584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1768171" y="0"/>
            <a:ext cx="10423829" cy="776211"/>
          </a:xfrm>
        </p:spPr>
        <p:txBody>
          <a:bodyPr>
            <a:noAutofit/>
          </a:bodyPr>
          <a:lstStyle/>
          <a:p>
            <a:pPr algn="ctr"/>
            <a:r>
              <a:rPr lang="vi-VN" sz="4000" b="1" dirty="0"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sp>
        <p:nvSpPr>
          <p:cNvPr id="7" name="Rectangle 6"/>
          <p:cNvSpPr/>
          <p:nvPr/>
        </p:nvSpPr>
        <p:spPr>
          <a:xfrm>
            <a:off x="119388" y="5909440"/>
            <a:ext cx="3711272" cy="646331"/>
          </a:xfrm>
          <a:prstGeom prst="rect">
            <a:avLst/>
          </a:prstGeom>
        </p:spPr>
        <p:txBody>
          <a:bodyPr wrap="none">
            <a:spAutoFit/>
          </a:bodyPr>
          <a:lstStyle/>
          <a:p>
            <a:r>
              <a:rPr lang="vi-VN" sz="3600" u="sng" dirty="0">
                <a:solidFill>
                  <a:srgbClr val="FFC000"/>
                </a:solidFill>
                <a:latin typeface="Times New Roman" panose="02020603050405020304" pitchFamily="18" charset="0"/>
                <a:ea typeface="Calibri" panose="020F0502020204030204" pitchFamily="34" charset="0"/>
              </a:rPr>
              <a:t>Giải </a:t>
            </a:r>
            <a:r>
              <a:rPr lang="vi-VN" sz="3600" u="sng" dirty="0" smtClean="0">
                <a:solidFill>
                  <a:srgbClr val="FFC000"/>
                </a:solidFill>
                <a:latin typeface="Times New Roman" panose="02020603050405020304" pitchFamily="18" charset="0"/>
                <a:ea typeface="Calibri" panose="020F0502020204030204" pitchFamily="34" charset="0"/>
              </a:rPr>
              <a:t>quyết giặc dốt</a:t>
            </a:r>
            <a:endParaRPr lang="en-US" sz="3600" u="sng" dirty="0">
              <a:solidFill>
                <a:srgbClr val="FFC000"/>
              </a:solidFill>
            </a:endParaRPr>
          </a:p>
        </p:txBody>
      </p:sp>
      <p:pic>
        <p:nvPicPr>
          <p:cNvPr id="8" name="Picture 2" descr="GIẶC DỐT - KẺ THÙ HÀNG ĐẦU CỦA DÂN TỘC VIỆT NAM 1946 - Đỗ Cao Sa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69932"/>
            <a:ext cx="5875283" cy="3439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1931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0" y="675233"/>
            <a:ext cx="12192000" cy="1758842"/>
          </a:xfrm>
          <a:prstGeom prst="roundRect">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just"/>
            <a:r>
              <a:rPr lang="vi-VN" sz="4000" dirty="0" smtClean="0"/>
              <a:t>	Giặc ngoại xâm: Thực hiện sách lược mềm dẻo </a:t>
            </a:r>
            <a:r>
              <a:rPr lang="vi-VN" sz="4000" i="1" dirty="0" smtClean="0"/>
              <a:t>“Dĩ bất biến, ứng vạn biến”.</a:t>
            </a:r>
            <a:endParaRPr lang="en-US" sz="3600" dirty="0">
              <a:latin typeface="Times  New Roman"/>
              <a:cs typeface="Times New Roman" panose="02020603050405020304" pitchFamily="18" charset="0"/>
            </a:endParaRPr>
          </a:p>
        </p:txBody>
      </p:sp>
      <p:pic>
        <p:nvPicPr>
          <p:cNvPr id="1026" name="Picture 2" descr="Khi ảnh hưởng của Tưởng Giới Thạch nhạt phai - Giáo dục Việt N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997" y="2554014"/>
            <a:ext cx="10451939" cy="403198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202799" y="3473668"/>
            <a:ext cx="5237331" cy="646331"/>
          </a:xfrm>
          <a:prstGeom prst="rect">
            <a:avLst/>
          </a:prstGeom>
        </p:spPr>
        <p:txBody>
          <a:bodyPr wrap="none">
            <a:spAutoFit/>
          </a:bodyPr>
          <a:lstStyle/>
          <a:p>
            <a:r>
              <a:rPr lang="vi-VN" sz="3600" u="sng" dirty="0" smtClean="0">
                <a:solidFill>
                  <a:srgbClr val="FFFF00"/>
                </a:solidFill>
                <a:latin typeface="Times New Roman" panose="02020603050405020304" pitchFamily="18" charset="0"/>
              </a:rPr>
              <a:t>Chống thù trong giặc ngoài</a:t>
            </a:r>
            <a:endParaRPr lang="en-US" sz="3600" u="sng" dirty="0">
              <a:solidFill>
                <a:srgbClr val="FFFF00"/>
              </a:solidFill>
            </a:endParaRPr>
          </a:p>
        </p:txBody>
      </p:sp>
      <p:sp>
        <p:nvSpPr>
          <p:cNvPr id="10" name="Rectangle 9"/>
          <p:cNvSpPr/>
          <p:nvPr/>
        </p:nvSpPr>
        <p:spPr>
          <a:xfrm>
            <a:off x="4134430" y="5777863"/>
            <a:ext cx="3632405" cy="646331"/>
          </a:xfrm>
          <a:prstGeom prst="rect">
            <a:avLst/>
          </a:prstGeom>
        </p:spPr>
        <p:txBody>
          <a:bodyPr wrap="none">
            <a:spAutoFit/>
          </a:bodyPr>
          <a:lstStyle/>
          <a:p>
            <a:r>
              <a:rPr lang="vi-VN" sz="3600" u="sng" dirty="0" smtClean="0">
                <a:solidFill>
                  <a:srgbClr val="FFFF00"/>
                </a:solidFill>
                <a:latin typeface="Times New Roman" panose="02020603050405020304" pitchFamily="18" charset="0"/>
              </a:rPr>
              <a:t>Tưởng Giới Thạch</a:t>
            </a:r>
            <a:endParaRPr lang="en-US" sz="3600" u="sng" dirty="0">
              <a:solidFill>
                <a:srgbClr val="FFFF00"/>
              </a:solidFill>
            </a:endParaRPr>
          </a:p>
        </p:txBody>
      </p:sp>
      <p:sp>
        <p:nvSpPr>
          <p:cNvPr id="11" name="Title 1"/>
          <p:cNvSpPr>
            <a:spLocks noGrp="1"/>
          </p:cNvSpPr>
          <p:nvPr>
            <p:ph type="title"/>
          </p:nvPr>
        </p:nvSpPr>
        <p:spPr>
          <a:xfrm>
            <a:off x="1768171" y="0"/>
            <a:ext cx="10423829" cy="776211"/>
          </a:xfrm>
        </p:spPr>
        <p:txBody>
          <a:bodyPr>
            <a:noAutofit/>
          </a:bodyPr>
          <a:lstStyle/>
          <a:p>
            <a:pPr algn="ctr"/>
            <a:r>
              <a:rPr lang="vi-VN" sz="4000" b="1" dirty="0"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75177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768171" y="0"/>
            <a:ext cx="10423829" cy="776211"/>
          </a:xfrm>
        </p:spPr>
        <p:txBody>
          <a:bodyPr>
            <a:noAutofit/>
          </a:bodyPr>
          <a:lstStyle/>
          <a:p>
            <a:pPr algn="ctr"/>
            <a:r>
              <a:rPr lang="vi-VN" sz="4000" b="1" dirty="0"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grpSp>
        <p:nvGrpSpPr>
          <p:cNvPr id="29" name="Group 28"/>
          <p:cNvGrpSpPr/>
          <p:nvPr/>
        </p:nvGrpSpPr>
        <p:grpSpPr>
          <a:xfrm>
            <a:off x="3422101" y="956382"/>
            <a:ext cx="8769899" cy="1565454"/>
            <a:chOff x="53080" y="1487153"/>
            <a:chExt cx="9219719" cy="2180078"/>
          </a:xfrm>
        </p:grpSpPr>
        <p:sp>
          <p:nvSpPr>
            <p:cNvPr id="30" name="Rectangle 29"/>
            <p:cNvSpPr/>
            <p:nvPr/>
          </p:nvSpPr>
          <p:spPr>
            <a:xfrm>
              <a:off x="53080" y="1733921"/>
              <a:ext cx="9219719" cy="1691977"/>
            </a:xfrm>
            <a:prstGeom prst="rect">
              <a:avLst/>
            </a:prstGeom>
            <a:gradFill flip="none" rotWithShape="1">
              <a:gsLst>
                <a:gs pos="0">
                  <a:srgbClr val="EEEBE6">
                    <a:shade val="30000"/>
                    <a:satMod val="115000"/>
                    <a:alpha val="0"/>
                    <a:lumMod val="48000"/>
                    <a:lumOff val="52000"/>
                  </a:srgbClr>
                </a:gs>
                <a:gs pos="25000">
                  <a:srgbClr val="E7E2E5">
                    <a:lumMod val="63000"/>
                    <a:lumOff val="37000"/>
                  </a:srgbClr>
                </a:gs>
                <a:gs pos="50000">
                  <a:srgbClr val="EEE6EB"/>
                </a:gs>
                <a:gs pos="97917">
                  <a:srgbClr val="EEEBE6">
                    <a:shade val="100000"/>
                    <a:satMod val="115000"/>
                    <a:lumMod val="100000"/>
                    <a:alpha val="0"/>
                  </a:srgbClr>
                </a:gs>
                <a:gs pos="85000">
                  <a:srgbClr val="EEEBE6">
                    <a:shade val="100000"/>
                    <a:satMod val="115000"/>
                    <a:alpha val="52000"/>
                    <a:lumMod val="93000"/>
                  </a:srgbClr>
                </a:gs>
              </a:gsLst>
              <a:lin ang="10800000" scaled="1"/>
              <a:tileRect/>
            </a:gra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600">
                <a:solidFill>
                  <a:prstClr val="white"/>
                </a:solidFill>
              </a:endParaRPr>
            </a:p>
          </p:txBody>
        </p:sp>
        <p:grpSp>
          <p:nvGrpSpPr>
            <p:cNvPr id="31" name="Group 30"/>
            <p:cNvGrpSpPr/>
            <p:nvPr/>
          </p:nvGrpSpPr>
          <p:grpSpPr>
            <a:xfrm>
              <a:off x="549048" y="1487153"/>
              <a:ext cx="1714500" cy="2180078"/>
              <a:chOff x="1671077" y="1537560"/>
              <a:chExt cx="1714500" cy="1746250"/>
            </a:xfrm>
          </p:grpSpPr>
          <p:sp>
            <p:nvSpPr>
              <p:cNvPr id="33" name="Freeform 32"/>
              <p:cNvSpPr/>
              <p:nvPr/>
            </p:nvSpPr>
            <p:spPr>
              <a:xfrm>
                <a:off x="1672664" y="1537560"/>
                <a:ext cx="1712913" cy="196850"/>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266568"/>
                  </a:gs>
                  <a:gs pos="100000">
                    <a:srgbClr val="3296A0"/>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600">
                  <a:solidFill>
                    <a:prstClr val="white"/>
                  </a:solidFill>
                </a:endParaRPr>
              </a:p>
            </p:txBody>
          </p:sp>
          <p:sp>
            <p:nvSpPr>
              <p:cNvPr id="34" name="Freeform 33"/>
              <p:cNvSpPr/>
              <p:nvPr/>
            </p:nvSpPr>
            <p:spPr>
              <a:xfrm flipV="1">
                <a:off x="1672664" y="3086960"/>
                <a:ext cx="1712913" cy="196850"/>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266568"/>
                  </a:gs>
                  <a:gs pos="99000">
                    <a:srgbClr val="3296A0"/>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600">
                  <a:solidFill>
                    <a:prstClr val="white"/>
                  </a:solidFill>
                </a:endParaRPr>
              </a:p>
            </p:txBody>
          </p:sp>
          <p:sp>
            <p:nvSpPr>
              <p:cNvPr id="35" name="Freeform 34"/>
              <p:cNvSpPr/>
              <p:nvPr/>
            </p:nvSpPr>
            <p:spPr>
              <a:xfrm>
                <a:off x="1671077" y="1537560"/>
                <a:ext cx="1651000" cy="1746250"/>
              </a:xfrm>
              <a:custGeom>
                <a:avLst/>
                <a:gdLst>
                  <a:gd name="connsiteX0" fmla="*/ 1638300 w 1645920"/>
                  <a:gd name="connsiteY0" fmla="*/ 0 h 1752600"/>
                  <a:gd name="connsiteX1" fmla="*/ 182880 w 1645920"/>
                  <a:gd name="connsiteY1" fmla="*/ 15240 h 1752600"/>
                  <a:gd name="connsiteX2" fmla="*/ 7620 w 1645920"/>
                  <a:gd name="connsiteY2" fmla="*/ 205740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7622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40 w 1645960"/>
                  <a:gd name="connsiteY0" fmla="*/ 0 h 1752600"/>
                  <a:gd name="connsiteX1" fmla="*/ 254358 w 1645960"/>
                  <a:gd name="connsiteY1" fmla="*/ 17622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40 w 1645960"/>
                  <a:gd name="connsiteY0" fmla="*/ 0 h 1752600"/>
                  <a:gd name="connsiteX1" fmla="*/ 254358 w 1645960"/>
                  <a:gd name="connsiteY1" fmla="*/ 10478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50682"/>
                  <a:gd name="connsiteY0" fmla="*/ 0 h 1747838"/>
                  <a:gd name="connsiteX1" fmla="*/ 294799 w 1650682"/>
                  <a:gd name="connsiteY1" fmla="*/ 953 h 1747838"/>
                  <a:gd name="connsiteX2" fmla="*/ 476 w 1650682"/>
                  <a:gd name="connsiteY2" fmla="*/ 198596 h 1747838"/>
                  <a:gd name="connsiteX3" fmla="*/ 0 w 1650682"/>
                  <a:gd name="connsiteY3" fmla="*/ 1473518 h 1747838"/>
                  <a:gd name="connsiteX4" fmla="*/ 243840 w 1650682"/>
                  <a:gd name="connsiteY4" fmla="*/ 1747838 h 1747838"/>
                  <a:gd name="connsiteX5" fmla="*/ 1650682 w 1650682"/>
                  <a:gd name="connsiteY5" fmla="*/ 1739742 h 1747838"/>
                  <a:gd name="connsiteX6" fmla="*/ 1563529 w 1650682"/>
                  <a:gd name="connsiteY6" fmla="*/ 1412558 h 1747838"/>
                  <a:gd name="connsiteX7" fmla="*/ 1564958 w 1650682"/>
                  <a:gd name="connsiteY7" fmla="*/ 391955 h 1747838"/>
                  <a:gd name="connsiteX8" fmla="*/ 1643062 w 1650682"/>
                  <a:gd name="connsiteY8" fmla="*/ 0 h 1747838"/>
                  <a:gd name="connsiteX0" fmla="*/ 1643062 w 1650682"/>
                  <a:gd name="connsiteY0" fmla="*/ 0 h 1743075"/>
                  <a:gd name="connsiteX1" fmla="*/ 294799 w 1650682"/>
                  <a:gd name="connsiteY1" fmla="*/ 953 h 1743075"/>
                  <a:gd name="connsiteX2" fmla="*/ 476 w 1650682"/>
                  <a:gd name="connsiteY2" fmla="*/ 198596 h 1743075"/>
                  <a:gd name="connsiteX3" fmla="*/ 0 w 1650682"/>
                  <a:gd name="connsiteY3" fmla="*/ 1473518 h 1743075"/>
                  <a:gd name="connsiteX4" fmla="*/ 243840 w 1650682"/>
                  <a:gd name="connsiteY4" fmla="*/ 1743075 h 1743075"/>
                  <a:gd name="connsiteX5" fmla="*/ 1650682 w 1650682"/>
                  <a:gd name="connsiteY5" fmla="*/ 1739742 h 1743075"/>
                  <a:gd name="connsiteX6" fmla="*/ 1563529 w 1650682"/>
                  <a:gd name="connsiteY6" fmla="*/ 1412558 h 1743075"/>
                  <a:gd name="connsiteX7" fmla="*/ 1564958 w 1650682"/>
                  <a:gd name="connsiteY7" fmla="*/ 391955 h 1743075"/>
                  <a:gd name="connsiteX8" fmla="*/ 1643062 w 1650682"/>
                  <a:gd name="connsiteY8" fmla="*/ 0 h 1743075"/>
                  <a:gd name="connsiteX0" fmla="*/ 1643062 w 1650682"/>
                  <a:gd name="connsiteY0" fmla="*/ 0 h 1743076"/>
                  <a:gd name="connsiteX1" fmla="*/ 294799 w 1650682"/>
                  <a:gd name="connsiteY1" fmla="*/ 953 h 1743076"/>
                  <a:gd name="connsiteX2" fmla="*/ 476 w 1650682"/>
                  <a:gd name="connsiteY2" fmla="*/ 198596 h 1743076"/>
                  <a:gd name="connsiteX3" fmla="*/ 0 w 1650682"/>
                  <a:gd name="connsiteY3" fmla="*/ 1473518 h 1743076"/>
                  <a:gd name="connsiteX4" fmla="*/ 243840 w 1650682"/>
                  <a:gd name="connsiteY4" fmla="*/ 1743075 h 1743076"/>
                  <a:gd name="connsiteX5" fmla="*/ 1650682 w 1650682"/>
                  <a:gd name="connsiteY5" fmla="*/ 1739742 h 1743076"/>
                  <a:gd name="connsiteX6" fmla="*/ 1563529 w 1650682"/>
                  <a:gd name="connsiteY6" fmla="*/ 1412558 h 1743076"/>
                  <a:gd name="connsiteX7" fmla="*/ 1564958 w 1650682"/>
                  <a:gd name="connsiteY7" fmla="*/ 391955 h 1743076"/>
                  <a:gd name="connsiteX8" fmla="*/ 1643062 w 1650682"/>
                  <a:gd name="connsiteY8" fmla="*/ 0 h 1743076"/>
                  <a:gd name="connsiteX0" fmla="*/ 1643504 w 1651124"/>
                  <a:gd name="connsiteY0" fmla="*/ 0 h 1748137"/>
                  <a:gd name="connsiteX1" fmla="*/ 295241 w 1651124"/>
                  <a:gd name="connsiteY1" fmla="*/ 953 h 1748137"/>
                  <a:gd name="connsiteX2" fmla="*/ 918 w 1651124"/>
                  <a:gd name="connsiteY2" fmla="*/ 198596 h 1748137"/>
                  <a:gd name="connsiteX3" fmla="*/ 442 w 1651124"/>
                  <a:gd name="connsiteY3" fmla="*/ 1473518 h 1748137"/>
                  <a:gd name="connsiteX4" fmla="*/ 244282 w 1651124"/>
                  <a:gd name="connsiteY4" fmla="*/ 1743075 h 1748137"/>
                  <a:gd name="connsiteX5" fmla="*/ 1651124 w 1651124"/>
                  <a:gd name="connsiteY5" fmla="*/ 1739742 h 1748137"/>
                  <a:gd name="connsiteX6" fmla="*/ 1563971 w 1651124"/>
                  <a:gd name="connsiteY6" fmla="*/ 1412558 h 1748137"/>
                  <a:gd name="connsiteX7" fmla="*/ 1565400 w 1651124"/>
                  <a:gd name="connsiteY7" fmla="*/ 391955 h 1748137"/>
                  <a:gd name="connsiteX8" fmla="*/ 1643504 w 1651124"/>
                  <a:gd name="connsiteY8" fmla="*/ 0 h 1748137"/>
                  <a:gd name="connsiteX0" fmla="*/ 1643613 w 1651233"/>
                  <a:gd name="connsiteY0" fmla="*/ 0 h 1747104"/>
                  <a:gd name="connsiteX1" fmla="*/ 295350 w 1651233"/>
                  <a:gd name="connsiteY1" fmla="*/ 953 h 1747104"/>
                  <a:gd name="connsiteX2" fmla="*/ 1027 w 1651233"/>
                  <a:gd name="connsiteY2" fmla="*/ 198596 h 1747104"/>
                  <a:gd name="connsiteX3" fmla="*/ 551 w 1651233"/>
                  <a:gd name="connsiteY3" fmla="*/ 1473518 h 1747104"/>
                  <a:gd name="connsiteX4" fmla="*/ 244391 w 1651233"/>
                  <a:gd name="connsiteY4" fmla="*/ 1743075 h 1747104"/>
                  <a:gd name="connsiteX5" fmla="*/ 1651233 w 1651233"/>
                  <a:gd name="connsiteY5" fmla="*/ 1739742 h 1747104"/>
                  <a:gd name="connsiteX6" fmla="*/ 1564080 w 1651233"/>
                  <a:gd name="connsiteY6" fmla="*/ 1412558 h 1747104"/>
                  <a:gd name="connsiteX7" fmla="*/ 1565509 w 1651233"/>
                  <a:gd name="connsiteY7" fmla="*/ 391955 h 1747104"/>
                  <a:gd name="connsiteX8" fmla="*/ 1643613 w 1651233"/>
                  <a:gd name="connsiteY8" fmla="*/ 0 h 1747104"/>
                  <a:gd name="connsiteX0" fmla="*/ 1643993 w 1651613"/>
                  <a:gd name="connsiteY0" fmla="*/ 0 h 1746724"/>
                  <a:gd name="connsiteX1" fmla="*/ 295730 w 1651613"/>
                  <a:gd name="connsiteY1" fmla="*/ 953 h 1746724"/>
                  <a:gd name="connsiteX2" fmla="*/ 1407 w 1651613"/>
                  <a:gd name="connsiteY2" fmla="*/ 198596 h 1746724"/>
                  <a:gd name="connsiteX3" fmla="*/ 931 w 1651613"/>
                  <a:gd name="connsiteY3" fmla="*/ 1473518 h 1746724"/>
                  <a:gd name="connsiteX4" fmla="*/ 244771 w 1651613"/>
                  <a:gd name="connsiteY4" fmla="*/ 1743075 h 1746724"/>
                  <a:gd name="connsiteX5" fmla="*/ 1651613 w 1651613"/>
                  <a:gd name="connsiteY5" fmla="*/ 1739742 h 1746724"/>
                  <a:gd name="connsiteX6" fmla="*/ 1564460 w 1651613"/>
                  <a:gd name="connsiteY6" fmla="*/ 1412558 h 1746724"/>
                  <a:gd name="connsiteX7" fmla="*/ 1565889 w 1651613"/>
                  <a:gd name="connsiteY7" fmla="*/ 391955 h 1746724"/>
                  <a:gd name="connsiteX8" fmla="*/ 1643993 w 1651613"/>
                  <a:gd name="connsiteY8" fmla="*/ 0 h 17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613" h="1746724">
                    <a:moveTo>
                      <a:pt x="1643993" y="0"/>
                    </a:moveTo>
                    <a:lnTo>
                      <a:pt x="295730" y="953"/>
                    </a:lnTo>
                    <a:cubicBezTo>
                      <a:pt x="58715" y="8892"/>
                      <a:pt x="2676" y="-45085"/>
                      <a:pt x="1407" y="198596"/>
                    </a:cubicBezTo>
                    <a:cubicBezTo>
                      <a:pt x="1248" y="623570"/>
                      <a:pt x="1090" y="1048544"/>
                      <a:pt x="931" y="1473518"/>
                    </a:cubicBezTo>
                    <a:cubicBezTo>
                      <a:pt x="-8276" y="1803877"/>
                      <a:pt x="49191" y="1741329"/>
                      <a:pt x="244771" y="1743075"/>
                    </a:cubicBezTo>
                    <a:lnTo>
                      <a:pt x="1651613" y="1739742"/>
                    </a:lnTo>
                    <a:cubicBezTo>
                      <a:pt x="1593193" y="1749743"/>
                      <a:pt x="1570492" y="1685926"/>
                      <a:pt x="1564460" y="1412558"/>
                    </a:cubicBezTo>
                    <a:cubicBezTo>
                      <a:pt x="1564936" y="1072357"/>
                      <a:pt x="1565413" y="732156"/>
                      <a:pt x="1565889" y="391955"/>
                    </a:cubicBezTo>
                    <a:cubicBezTo>
                      <a:pt x="1566525" y="159703"/>
                      <a:pt x="1540965" y="53658"/>
                      <a:pt x="1643993" y="0"/>
                    </a:cubicBezTo>
                    <a:close/>
                  </a:path>
                </a:pathLst>
              </a:cu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600">
                  <a:solidFill>
                    <a:prstClr val="white"/>
                  </a:solidFill>
                </a:endParaRPr>
              </a:p>
            </p:txBody>
          </p:sp>
          <p:sp>
            <p:nvSpPr>
              <p:cNvPr id="36" name="TextBox 12"/>
              <p:cNvSpPr txBox="1">
                <a:spLocks noChangeArrowheads="1"/>
              </p:cNvSpPr>
              <p:nvPr/>
            </p:nvSpPr>
            <p:spPr bwMode="auto">
              <a:xfrm>
                <a:off x="1671077" y="1928644"/>
                <a:ext cx="1540101" cy="961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7200" b="1" dirty="0">
                    <a:solidFill>
                      <a:schemeClr val="bg1"/>
                    </a:solidFill>
                    <a:effectLst>
                      <a:outerShdw blurRad="38100" dist="38100" dir="2700000" algn="tl">
                        <a:srgbClr val="000000">
                          <a:alpha val="43137"/>
                        </a:srgbClr>
                      </a:outerShdw>
                    </a:effectLst>
                    <a:latin typeface="+mn-lt"/>
                  </a:rPr>
                  <a:t>1</a:t>
                </a:r>
              </a:p>
            </p:txBody>
          </p:sp>
        </p:grpSp>
        <p:sp>
          <p:nvSpPr>
            <p:cNvPr id="32" name="Rectangle 31"/>
            <p:cNvSpPr/>
            <p:nvPr/>
          </p:nvSpPr>
          <p:spPr>
            <a:xfrm>
              <a:off x="2263548" y="1733211"/>
              <a:ext cx="6734148" cy="1318753"/>
            </a:xfrm>
            <a:prstGeom prst="rect">
              <a:avLst/>
            </a:prstGeom>
          </p:spPr>
          <p:txBody>
            <a:bodyPr wrap="square">
              <a:spAutoFit/>
            </a:bodyPr>
            <a:lstStyle/>
            <a:p>
              <a:pPr algn="just">
                <a:spcBef>
                  <a:spcPct val="0"/>
                </a:spcBef>
                <a:buClrTx/>
                <a:buSzTx/>
                <a:buFontTx/>
                <a:buNone/>
              </a:pPr>
              <a:r>
                <a:rPr lang="vi-VN" altLang="en-US" sz="2400" b="1" dirty="0" smtClean="0">
                  <a:solidFill>
                    <a:srgbClr val="C00000"/>
                  </a:solidFill>
                  <a:latin typeface="Times New Roman" panose="02020603050405020304" pitchFamily="18" charset="0"/>
                </a:rPr>
                <a:t>I. ĐẢNG CỘNG SẢN VIỆT NAM RA ĐỜI, BƯỚC NGOẶC QUYẾT ĐỊNH CỦA CÁCH MẠNG VIỆT NAM</a:t>
              </a:r>
              <a:endParaRPr lang="en-US" altLang="en-US" sz="2400" b="1" dirty="0">
                <a:solidFill>
                  <a:srgbClr val="C00000"/>
                </a:solidFill>
                <a:latin typeface="Times New Roman" panose="02020603050405020304" pitchFamily="18" charset="0"/>
              </a:endParaRPr>
            </a:p>
          </p:txBody>
        </p:sp>
      </p:grpSp>
      <p:grpSp>
        <p:nvGrpSpPr>
          <p:cNvPr id="37" name="Group 36"/>
          <p:cNvGrpSpPr/>
          <p:nvPr/>
        </p:nvGrpSpPr>
        <p:grpSpPr>
          <a:xfrm>
            <a:off x="3422101" y="2997688"/>
            <a:ext cx="8614077" cy="1608171"/>
            <a:chOff x="53080" y="1487153"/>
            <a:chExt cx="9036718" cy="2180079"/>
          </a:xfrm>
        </p:grpSpPr>
        <p:sp>
          <p:nvSpPr>
            <p:cNvPr id="38" name="Rectangle 37"/>
            <p:cNvSpPr/>
            <p:nvPr/>
          </p:nvSpPr>
          <p:spPr>
            <a:xfrm>
              <a:off x="53080" y="1733920"/>
              <a:ext cx="9036718" cy="1687558"/>
            </a:xfrm>
            <a:prstGeom prst="rect">
              <a:avLst/>
            </a:prstGeom>
            <a:gradFill flip="none" rotWithShape="1">
              <a:gsLst>
                <a:gs pos="0">
                  <a:srgbClr val="EEEBE6">
                    <a:shade val="30000"/>
                    <a:satMod val="115000"/>
                    <a:alpha val="0"/>
                    <a:lumMod val="48000"/>
                    <a:lumOff val="52000"/>
                  </a:srgbClr>
                </a:gs>
                <a:gs pos="25000">
                  <a:srgbClr val="E7E2E5">
                    <a:lumMod val="63000"/>
                    <a:lumOff val="37000"/>
                  </a:srgbClr>
                </a:gs>
                <a:gs pos="50000">
                  <a:srgbClr val="EEE6EB"/>
                </a:gs>
                <a:gs pos="97917">
                  <a:srgbClr val="EEEBE6">
                    <a:shade val="100000"/>
                    <a:satMod val="115000"/>
                    <a:lumMod val="100000"/>
                    <a:alpha val="0"/>
                  </a:srgbClr>
                </a:gs>
                <a:gs pos="85000">
                  <a:srgbClr val="EEEBE6">
                    <a:shade val="100000"/>
                    <a:satMod val="115000"/>
                    <a:alpha val="52000"/>
                    <a:lumMod val="93000"/>
                  </a:srgbClr>
                </a:gs>
              </a:gsLst>
              <a:lin ang="108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600">
                <a:solidFill>
                  <a:prstClr val="white"/>
                </a:solidFill>
              </a:endParaRPr>
            </a:p>
          </p:txBody>
        </p:sp>
        <p:grpSp>
          <p:nvGrpSpPr>
            <p:cNvPr id="39" name="Group 38"/>
            <p:cNvGrpSpPr/>
            <p:nvPr/>
          </p:nvGrpSpPr>
          <p:grpSpPr>
            <a:xfrm>
              <a:off x="549048" y="1487153"/>
              <a:ext cx="1714500" cy="2180079"/>
              <a:chOff x="1671077" y="1537560"/>
              <a:chExt cx="1714500" cy="1746250"/>
            </a:xfrm>
          </p:grpSpPr>
          <p:sp>
            <p:nvSpPr>
              <p:cNvPr id="41" name="Freeform 40"/>
              <p:cNvSpPr/>
              <p:nvPr/>
            </p:nvSpPr>
            <p:spPr>
              <a:xfrm>
                <a:off x="1672664" y="1537560"/>
                <a:ext cx="1712913" cy="196850"/>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266568"/>
                  </a:gs>
                  <a:gs pos="100000">
                    <a:srgbClr val="3296A0"/>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600">
                  <a:solidFill>
                    <a:prstClr val="white"/>
                  </a:solidFill>
                </a:endParaRPr>
              </a:p>
            </p:txBody>
          </p:sp>
          <p:sp>
            <p:nvSpPr>
              <p:cNvPr id="42" name="Freeform 41"/>
              <p:cNvSpPr/>
              <p:nvPr/>
            </p:nvSpPr>
            <p:spPr>
              <a:xfrm flipV="1">
                <a:off x="1672664" y="3086960"/>
                <a:ext cx="1712913" cy="196850"/>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266568"/>
                  </a:gs>
                  <a:gs pos="99000">
                    <a:srgbClr val="3296A0"/>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600">
                  <a:solidFill>
                    <a:prstClr val="white"/>
                  </a:solidFill>
                </a:endParaRPr>
              </a:p>
            </p:txBody>
          </p:sp>
          <p:sp>
            <p:nvSpPr>
              <p:cNvPr id="43" name="Freeform 42"/>
              <p:cNvSpPr/>
              <p:nvPr/>
            </p:nvSpPr>
            <p:spPr>
              <a:xfrm>
                <a:off x="1671077" y="1537560"/>
                <a:ext cx="1651000" cy="1746249"/>
              </a:xfrm>
              <a:custGeom>
                <a:avLst/>
                <a:gdLst>
                  <a:gd name="connsiteX0" fmla="*/ 1638300 w 1645920"/>
                  <a:gd name="connsiteY0" fmla="*/ 0 h 1752600"/>
                  <a:gd name="connsiteX1" fmla="*/ 182880 w 1645920"/>
                  <a:gd name="connsiteY1" fmla="*/ 15240 h 1752600"/>
                  <a:gd name="connsiteX2" fmla="*/ 7620 w 1645920"/>
                  <a:gd name="connsiteY2" fmla="*/ 205740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7622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40 w 1645960"/>
                  <a:gd name="connsiteY0" fmla="*/ 0 h 1752600"/>
                  <a:gd name="connsiteX1" fmla="*/ 254358 w 1645960"/>
                  <a:gd name="connsiteY1" fmla="*/ 17622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40 w 1645960"/>
                  <a:gd name="connsiteY0" fmla="*/ 0 h 1752600"/>
                  <a:gd name="connsiteX1" fmla="*/ 254358 w 1645960"/>
                  <a:gd name="connsiteY1" fmla="*/ 10478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50682"/>
                  <a:gd name="connsiteY0" fmla="*/ 0 h 1747838"/>
                  <a:gd name="connsiteX1" fmla="*/ 294799 w 1650682"/>
                  <a:gd name="connsiteY1" fmla="*/ 953 h 1747838"/>
                  <a:gd name="connsiteX2" fmla="*/ 476 w 1650682"/>
                  <a:gd name="connsiteY2" fmla="*/ 198596 h 1747838"/>
                  <a:gd name="connsiteX3" fmla="*/ 0 w 1650682"/>
                  <a:gd name="connsiteY3" fmla="*/ 1473518 h 1747838"/>
                  <a:gd name="connsiteX4" fmla="*/ 243840 w 1650682"/>
                  <a:gd name="connsiteY4" fmla="*/ 1747838 h 1747838"/>
                  <a:gd name="connsiteX5" fmla="*/ 1650682 w 1650682"/>
                  <a:gd name="connsiteY5" fmla="*/ 1739742 h 1747838"/>
                  <a:gd name="connsiteX6" fmla="*/ 1563529 w 1650682"/>
                  <a:gd name="connsiteY6" fmla="*/ 1412558 h 1747838"/>
                  <a:gd name="connsiteX7" fmla="*/ 1564958 w 1650682"/>
                  <a:gd name="connsiteY7" fmla="*/ 391955 h 1747838"/>
                  <a:gd name="connsiteX8" fmla="*/ 1643062 w 1650682"/>
                  <a:gd name="connsiteY8" fmla="*/ 0 h 1747838"/>
                  <a:gd name="connsiteX0" fmla="*/ 1643062 w 1650682"/>
                  <a:gd name="connsiteY0" fmla="*/ 0 h 1743075"/>
                  <a:gd name="connsiteX1" fmla="*/ 294799 w 1650682"/>
                  <a:gd name="connsiteY1" fmla="*/ 953 h 1743075"/>
                  <a:gd name="connsiteX2" fmla="*/ 476 w 1650682"/>
                  <a:gd name="connsiteY2" fmla="*/ 198596 h 1743075"/>
                  <a:gd name="connsiteX3" fmla="*/ 0 w 1650682"/>
                  <a:gd name="connsiteY3" fmla="*/ 1473518 h 1743075"/>
                  <a:gd name="connsiteX4" fmla="*/ 243840 w 1650682"/>
                  <a:gd name="connsiteY4" fmla="*/ 1743075 h 1743075"/>
                  <a:gd name="connsiteX5" fmla="*/ 1650682 w 1650682"/>
                  <a:gd name="connsiteY5" fmla="*/ 1739742 h 1743075"/>
                  <a:gd name="connsiteX6" fmla="*/ 1563529 w 1650682"/>
                  <a:gd name="connsiteY6" fmla="*/ 1412558 h 1743075"/>
                  <a:gd name="connsiteX7" fmla="*/ 1564958 w 1650682"/>
                  <a:gd name="connsiteY7" fmla="*/ 391955 h 1743075"/>
                  <a:gd name="connsiteX8" fmla="*/ 1643062 w 1650682"/>
                  <a:gd name="connsiteY8" fmla="*/ 0 h 1743075"/>
                  <a:gd name="connsiteX0" fmla="*/ 1643062 w 1650682"/>
                  <a:gd name="connsiteY0" fmla="*/ 0 h 1743076"/>
                  <a:gd name="connsiteX1" fmla="*/ 294799 w 1650682"/>
                  <a:gd name="connsiteY1" fmla="*/ 953 h 1743076"/>
                  <a:gd name="connsiteX2" fmla="*/ 476 w 1650682"/>
                  <a:gd name="connsiteY2" fmla="*/ 198596 h 1743076"/>
                  <a:gd name="connsiteX3" fmla="*/ 0 w 1650682"/>
                  <a:gd name="connsiteY3" fmla="*/ 1473518 h 1743076"/>
                  <a:gd name="connsiteX4" fmla="*/ 243840 w 1650682"/>
                  <a:gd name="connsiteY4" fmla="*/ 1743075 h 1743076"/>
                  <a:gd name="connsiteX5" fmla="*/ 1650682 w 1650682"/>
                  <a:gd name="connsiteY5" fmla="*/ 1739742 h 1743076"/>
                  <a:gd name="connsiteX6" fmla="*/ 1563529 w 1650682"/>
                  <a:gd name="connsiteY6" fmla="*/ 1412558 h 1743076"/>
                  <a:gd name="connsiteX7" fmla="*/ 1564958 w 1650682"/>
                  <a:gd name="connsiteY7" fmla="*/ 391955 h 1743076"/>
                  <a:gd name="connsiteX8" fmla="*/ 1643062 w 1650682"/>
                  <a:gd name="connsiteY8" fmla="*/ 0 h 1743076"/>
                  <a:gd name="connsiteX0" fmla="*/ 1643504 w 1651124"/>
                  <a:gd name="connsiteY0" fmla="*/ 0 h 1748137"/>
                  <a:gd name="connsiteX1" fmla="*/ 295241 w 1651124"/>
                  <a:gd name="connsiteY1" fmla="*/ 953 h 1748137"/>
                  <a:gd name="connsiteX2" fmla="*/ 918 w 1651124"/>
                  <a:gd name="connsiteY2" fmla="*/ 198596 h 1748137"/>
                  <a:gd name="connsiteX3" fmla="*/ 442 w 1651124"/>
                  <a:gd name="connsiteY3" fmla="*/ 1473518 h 1748137"/>
                  <a:gd name="connsiteX4" fmla="*/ 244282 w 1651124"/>
                  <a:gd name="connsiteY4" fmla="*/ 1743075 h 1748137"/>
                  <a:gd name="connsiteX5" fmla="*/ 1651124 w 1651124"/>
                  <a:gd name="connsiteY5" fmla="*/ 1739742 h 1748137"/>
                  <a:gd name="connsiteX6" fmla="*/ 1563971 w 1651124"/>
                  <a:gd name="connsiteY6" fmla="*/ 1412558 h 1748137"/>
                  <a:gd name="connsiteX7" fmla="*/ 1565400 w 1651124"/>
                  <a:gd name="connsiteY7" fmla="*/ 391955 h 1748137"/>
                  <a:gd name="connsiteX8" fmla="*/ 1643504 w 1651124"/>
                  <a:gd name="connsiteY8" fmla="*/ 0 h 1748137"/>
                  <a:gd name="connsiteX0" fmla="*/ 1643613 w 1651233"/>
                  <a:gd name="connsiteY0" fmla="*/ 0 h 1747104"/>
                  <a:gd name="connsiteX1" fmla="*/ 295350 w 1651233"/>
                  <a:gd name="connsiteY1" fmla="*/ 953 h 1747104"/>
                  <a:gd name="connsiteX2" fmla="*/ 1027 w 1651233"/>
                  <a:gd name="connsiteY2" fmla="*/ 198596 h 1747104"/>
                  <a:gd name="connsiteX3" fmla="*/ 551 w 1651233"/>
                  <a:gd name="connsiteY3" fmla="*/ 1473518 h 1747104"/>
                  <a:gd name="connsiteX4" fmla="*/ 244391 w 1651233"/>
                  <a:gd name="connsiteY4" fmla="*/ 1743075 h 1747104"/>
                  <a:gd name="connsiteX5" fmla="*/ 1651233 w 1651233"/>
                  <a:gd name="connsiteY5" fmla="*/ 1739742 h 1747104"/>
                  <a:gd name="connsiteX6" fmla="*/ 1564080 w 1651233"/>
                  <a:gd name="connsiteY6" fmla="*/ 1412558 h 1747104"/>
                  <a:gd name="connsiteX7" fmla="*/ 1565509 w 1651233"/>
                  <a:gd name="connsiteY7" fmla="*/ 391955 h 1747104"/>
                  <a:gd name="connsiteX8" fmla="*/ 1643613 w 1651233"/>
                  <a:gd name="connsiteY8" fmla="*/ 0 h 1747104"/>
                  <a:gd name="connsiteX0" fmla="*/ 1643993 w 1651613"/>
                  <a:gd name="connsiteY0" fmla="*/ 0 h 1746724"/>
                  <a:gd name="connsiteX1" fmla="*/ 295730 w 1651613"/>
                  <a:gd name="connsiteY1" fmla="*/ 953 h 1746724"/>
                  <a:gd name="connsiteX2" fmla="*/ 1407 w 1651613"/>
                  <a:gd name="connsiteY2" fmla="*/ 198596 h 1746724"/>
                  <a:gd name="connsiteX3" fmla="*/ 931 w 1651613"/>
                  <a:gd name="connsiteY3" fmla="*/ 1473518 h 1746724"/>
                  <a:gd name="connsiteX4" fmla="*/ 244771 w 1651613"/>
                  <a:gd name="connsiteY4" fmla="*/ 1743075 h 1746724"/>
                  <a:gd name="connsiteX5" fmla="*/ 1651613 w 1651613"/>
                  <a:gd name="connsiteY5" fmla="*/ 1739742 h 1746724"/>
                  <a:gd name="connsiteX6" fmla="*/ 1564460 w 1651613"/>
                  <a:gd name="connsiteY6" fmla="*/ 1412558 h 1746724"/>
                  <a:gd name="connsiteX7" fmla="*/ 1565889 w 1651613"/>
                  <a:gd name="connsiteY7" fmla="*/ 391955 h 1746724"/>
                  <a:gd name="connsiteX8" fmla="*/ 1643993 w 1651613"/>
                  <a:gd name="connsiteY8" fmla="*/ 0 h 17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613" h="1746724">
                    <a:moveTo>
                      <a:pt x="1643993" y="0"/>
                    </a:moveTo>
                    <a:lnTo>
                      <a:pt x="295730" y="953"/>
                    </a:lnTo>
                    <a:cubicBezTo>
                      <a:pt x="58715" y="8892"/>
                      <a:pt x="2676" y="-45085"/>
                      <a:pt x="1407" y="198596"/>
                    </a:cubicBezTo>
                    <a:cubicBezTo>
                      <a:pt x="1248" y="623570"/>
                      <a:pt x="1090" y="1048544"/>
                      <a:pt x="931" y="1473518"/>
                    </a:cubicBezTo>
                    <a:cubicBezTo>
                      <a:pt x="-8276" y="1803877"/>
                      <a:pt x="49191" y="1741329"/>
                      <a:pt x="244771" y="1743075"/>
                    </a:cubicBezTo>
                    <a:lnTo>
                      <a:pt x="1651613" y="1739742"/>
                    </a:lnTo>
                    <a:cubicBezTo>
                      <a:pt x="1593193" y="1749743"/>
                      <a:pt x="1570492" y="1685926"/>
                      <a:pt x="1564460" y="1412558"/>
                    </a:cubicBezTo>
                    <a:cubicBezTo>
                      <a:pt x="1564936" y="1072357"/>
                      <a:pt x="1565413" y="732156"/>
                      <a:pt x="1565889" y="391955"/>
                    </a:cubicBezTo>
                    <a:cubicBezTo>
                      <a:pt x="1566525" y="159703"/>
                      <a:pt x="1540965" y="53658"/>
                      <a:pt x="1643993" y="0"/>
                    </a:cubicBezTo>
                    <a:close/>
                  </a:path>
                </a:pathLst>
              </a:custGeom>
              <a:solidFill>
                <a:schemeClr val="accent6">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600">
                  <a:solidFill>
                    <a:prstClr val="white"/>
                  </a:solidFill>
                </a:endParaRPr>
              </a:p>
            </p:txBody>
          </p:sp>
          <p:sp>
            <p:nvSpPr>
              <p:cNvPr id="44" name="TextBox 12"/>
              <p:cNvSpPr txBox="1">
                <a:spLocks noChangeArrowheads="1"/>
              </p:cNvSpPr>
              <p:nvPr/>
            </p:nvSpPr>
            <p:spPr bwMode="auto">
              <a:xfrm>
                <a:off x="1671077" y="1928644"/>
                <a:ext cx="1540101" cy="961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7200" b="1" dirty="0">
                    <a:solidFill>
                      <a:schemeClr val="bg1"/>
                    </a:solidFill>
                    <a:effectLst>
                      <a:outerShdw blurRad="38100" dist="38100" dir="2700000" algn="tl">
                        <a:srgbClr val="000000">
                          <a:alpha val="43137"/>
                        </a:srgbClr>
                      </a:outerShdw>
                    </a:effectLst>
                    <a:latin typeface="+mn-lt"/>
                  </a:rPr>
                  <a:t>2</a:t>
                </a:r>
              </a:p>
            </p:txBody>
          </p:sp>
        </p:grpSp>
        <p:sp>
          <p:nvSpPr>
            <p:cNvPr id="40" name="Rectangle 39"/>
            <p:cNvSpPr/>
            <p:nvPr/>
          </p:nvSpPr>
          <p:spPr>
            <a:xfrm>
              <a:off x="2244597" y="1941274"/>
              <a:ext cx="6734148" cy="994316"/>
            </a:xfrm>
            <a:prstGeom prst="rect">
              <a:avLst/>
            </a:prstGeom>
          </p:spPr>
          <p:txBody>
            <a:bodyPr wrap="square">
              <a:spAutoFit/>
            </a:bodyPr>
            <a:lstStyle/>
            <a:p>
              <a:pPr algn="just">
                <a:spcBef>
                  <a:spcPct val="0"/>
                </a:spcBef>
                <a:buClrTx/>
                <a:buSzTx/>
                <a:buFontTx/>
                <a:buNone/>
              </a:pPr>
              <a:r>
                <a:rPr lang="vi-VN" altLang="en-US" sz="2400" b="1" dirty="0" smtClean="0">
                  <a:solidFill>
                    <a:srgbClr val="0070C0"/>
                  </a:solidFill>
                  <a:latin typeface="Times New Roman" panose="02020603050405020304" pitchFamily="18" charset="0"/>
                </a:rPr>
                <a:t>II. THÀNH TỰU CỦA CÁCH MẠNG VIỆT NAM DƯỚI SỰ LÃNH ĐẠO CỦA ĐẢNG</a:t>
              </a:r>
              <a:endParaRPr lang="en-US" altLang="en-US" sz="2400" b="1" dirty="0">
                <a:solidFill>
                  <a:srgbClr val="0070C0"/>
                </a:solidFill>
                <a:latin typeface="Times New Roman" panose="02020603050405020304" pitchFamily="18" charset="0"/>
              </a:endParaRPr>
            </a:p>
          </p:txBody>
        </p:sp>
      </p:grpSp>
      <p:sp>
        <p:nvSpPr>
          <p:cNvPr id="45" name="Oval 6"/>
          <p:cNvSpPr>
            <a:spLocks noChangeArrowheads="1"/>
          </p:cNvSpPr>
          <p:nvPr/>
        </p:nvSpPr>
        <p:spPr bwMode="auto">
          <a:xfrm>
            <a:off x="0" y="1306976"/>
            <a:ext cx="2785241" cy="4915148"/>
          </a:xfrm>
          <a:prstGeom prst="ellipse">
            <a:avLst/>
          </a:prstGeom>
          <a:solidFill>
            <a:srgbClr val="EA005F"/>
          </a:solidFill>
          <a:ln w="9525">
            <a:solidFill>
              <a:srgbClr val="EA005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vi-VN" altLang="en-US" sz="3000" dirty="0" smtClean="0">
                <a:solidFill>
                  <a:schemeClr val="bg1"/>
                </a:solidFill>
                <a:latin typeface="Times New Roman" panose="02020603050405020304" pitchFamily="18" charset="0"/>
              </a:rPr>
              <a:t>KHÁI </a:t>
            </a:r>
            <a:r>
              <a:rPr lang="vi-VN" altLang="en-US" sz="3000" dirty="0">
                <a:solidFill>
                  <a:schemeClr val="bg1"/>
                </a:solidFill>
                <a:latin typeface="Times New Roman" panose="02020603050405020304" pitchFamily="18" charset="0"/>
              </a:rPr>
              <a:t>QUÁT</a:t>
            </a:r>
            <a:r>
              <a:rPr lang="vi-VN" altLang="en-US" sz="3000" dirty="0" smtClean="0">
                <a:solidFill>
                  <a:schemeClr val="bg1"/>
                </a:solidFill>
                <a:latin typeface="Times New Roman" panose="02020603050405020304" pitchFamily="18" charset="0"/>
              </a:rPr>
              <a:t> </a:t>
            </a:r>
          </a:p>
          <a:p>
            <a:pPr algn="ctr">
              <a:spcBef>
                <a:spcPct val="0"/>
              </a:spcBef>
              <a:buClrTx/>
              <a:buSzTx/>
              <a:buFontTx/>
              <a:buNone/>
            </a:pPr>
            <a:r>
              <a:rPr lang="vi-VN" altLang="en-US" sz="3000" dirty="0" smtClean="0">
                <a:solidFill>
                  <a:schemeClr val="bg1"/>
                </a:solidFill>
                <a:latin typeface="Times New Roman" panose="02020603050405020304" pitchFamily="18" charset="0"/>
              </a:rPr>
              <a:t>LỊCH SỬ </a:t>
            </a:r>
          </a:p>
          <a:p>
            <a:pPr algn="ctr">
              <a:spcBef>
                <a:spcPct val="0"/>
              </a:spcBef>
              <a:buClrTx/>
              <a:buSzTx/>
              <a:buFontTx/>
              <a:buNone/>
            </a:pPr>
            <a:r>
              <a:rPr lang="vi-VN" altLang="en-US" sz="3000" dirty="0" smtClean="0">
                <a:solidFill>
                  <a:schemeClr val="bg1"/>
                </a:solidFill>
                <a:latin typeface="Times New Roman" panose="02020603050405020304" pitchFamily="18" charset="0"/>
              </a:rPr>
              <a:t>ĐẢNG CỘNG</a:t>
            </a:r>
          </a:p>
          <a:p>
            <a:pPr algn="ctr">
              <a:spcBef>
                <a:spcPct val="0"/>
              </a:spcBef>
              <a:buClrTx/>
              <a:buSzTx/>
              <a:buFontTx/>
              <a:buNone/>
            </a:pPr>
            <a:r>
              <a:rPr lang="vi-VN" altLang="en-US" sz="3000" dirty="0" smtClean="0">
                <a:solidFill>
                  <a:schemeClr val="bg1"/>
                </a:solidFill>
                <a:latin typeface="Times New Roman" panose="02020603050405020304" pitchFamily="18" charset="0"/>
              </a:rPr>
              <a:t>SẢN VIỆT NAM</a:t>
            </a:r>
            <a:endParaRPr lang="en-US" altLang="en-US" sz="3000" dirty="0">
              <a:solidFill>
                <a:schemeClr val="bg1"/>
              </a:solidFill>
              <a:latin typeface="Times New Roman" panose="02020603050405020304" pitchFamily="18" charset="0"/>
            </a:endParaRPr>
          </a:p>
        </p:txBody>
      </p:sp>
      <p:grpSp>
        <p:nvGrpSpPr>
          <p:cNvPr id="46" name="Group 45"/>
          <p:cNvGrpSpPr/>
          <p:nvPr/>
        </p:nvGrpSpPr>
        <p:grpSpPr>
          <a:xfrm>
            <a:off x="3422101" y="4962820"/>
            <a:ext cx="8614077" cy="1335938"/>
            <a:chOff x="53080" y="1487153"/>
            <a:chExt cx="9036718" cy="2180079"/>
          </a:xfrm>
        </p:grpSpPr>
        <p:sp>
          <p:nvSpPr>
            <p:cNvPr id="47" name="Rectangle 46"/>
            <p:cNvSpPr/>
            <p:nvPr/>
          </p:nvSpPr>
          <p:spPr>
            <a:xfrm>
              <a:off x="53080" y="1733920"/>
              <a:ext cx="9036718" cy="1687558"/>
            </a:xfrm>
            <a:prstGeom prst="rect">
              <a:avLst/>
            </a:prstGeom>
            <a:gradFill flip="none" rotWithShape="1">
              <a:gsLst>
                <a:gs pos="0">
                  <a:srgbClr val="EEEBE6">
                    <a:shade val="30000"/>
                    <a:satMod val="115000"/>
                    <a:alpha val="0"/>
                    <a:lumMod val="48000"/>
                    <a:lumOff val="52000"/>
                  </a:srgbClr>
                </a:gs>
                <a:gs pos="25000">
                  <a:srgbClr val="E7E2E5">
                    <a:lumMod val="63000"/>
                    <a:lumOff val="37000"/>
                  </a:srgbClr>
                </a:gs>
                <a:gs pos="50000">
                  <a:srgbClr val="EEE6EB"/>
                </a:gs>
                <a:gs pos="97917">
                  <a:srgbClr val="EEEBE6">
                    <a:shade val="100000"/>
                    <a:satMod val="115000"/>
                    <a:lumMod val="100000"/>
                    <a:alpha val="0"/>
                  </a:srgbClr>
                </a:gs>
                <a:gs pos="85000">
                  <a:srgbClr val="EEEBE6">
                    <a:shade val="100000"/>
                    <a:satMod val="115000"/>
                    <a:alpha val="52000"/>
                    <a:lumMod val="93000"/>
                  </a:srgbClr>
                </a:gs>
              </a:gsLst>
              <a:lin ang="108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600">
                <a:solidFill>
                  <a:prstClr val="white"/>
                </a:solidFill>
              </a:endParaRPr>
            </a:p>
          </p:txBody>
        </p:sp>
        <p:grpSp>
          <p:nvGrpSpPr>
            <p:cNvPr id="48" name="Group 47"/>
            <p:cNvGrpSpPr/>
            <p:nvPr/>
          </p:nvGrpSpPr>
          <p:grpSpPr>
            <a:xfrm>
              <a:off x="549048" y="1487153"/>
              <a:ext cx="1714500" cy="2180079"/>
              <a:chOff x="1671077" y="1537560"/>
              <a:chExt cx="1714500" cy="1746250"/>
            </a:xfrm>
          </p:grpSpPr>
          <p:sp>
            <p:nvSpPr>
              <p:cNvPr id="50" name="Freeform 49"/>
              <p:cNvSpPr/>
              <p:nvPr/>
            </p:nvSpPr>
            <p:spPr>
              <a:xfrm>
                <a:off x="1672664" y="1537560"/>
                <a:ext cx="1712913" cy="196850"/>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266568"/>
                  </a:gs>
                  <a:gs pos="100000">
                    <a:srgbClr val="3296A0"/>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600">
                  <a:solidFill>
                    <a:prstClr val="white"/>
                  </a:solidFill>
                </a:endParaRPr>
              </a:p>
            </p:txBody>
          </p:sp>
          <p:sp>
            <p:nvSpPr>
              <p:cNvPr id="51" name="Freeform 50"/>
              <p:cNvSpPr/>
              <p:nvPr/>
            </p:nvSpPr>
            <p:spPr>
              <a:xfrm flipV="1">
                <a:off x="1672664" y="3086960"/>
                <a:ext cx="1712913" cy="196850"/>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266568"/>
                  </a:gs>
                  <a:gs pos="99000">
                    <a:srgbClr val="3296A0"/>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600">
                  <a:solidFill>
                    <a:prstClr val="white"/>
                  </a:solidFill>
                </a:endParaRPr>
              </a:p>
            </p:txBody>
          </p:sp>
          <p:sp>
            <p:nvSpPr>
              <p:cNvPr id="52" name="Freeform 51"/>
              <p:cNvSpPr/>
              <p:nvPr/>
            </p:nvSpPr>
            <p:spPr>
              <a:xfrm>
                <a:off x="1671077" y="1537560"/>
                <a:ext cx="1651000" cy="1746249"/>
              </a:xfrm>
              <a:custGeom>
                <a:avLst/>
                <a:gdLst>
                  <a:gd name="connsiteX0" fmla="*/ 1638300 w 1645920"/>
                  <a:gd name="connsiteY0" fmla="*/ 0 h 1752600"/>
                  <a:gd name="connsiteX1" fmla="*/ 182880 w 1645920"/>
                  <a:gd name="connsiteY1" fmla="*/ 15240 h 1752600"/>
                  <a:gd name="connsiteX2" fmla="*/ 7620 w 1645920"/>
                  <a:gd name="connsiteY2" fmla="*/ 205740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7622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40 w 1645960"/>
                  <a:gd name="connsiteY0" fmla="*/ 0 h 1752600"/>
                  <a:gd name="connsiteX1" fmla="*/ 254358 w 1645960"/>
                  <a:gd name="connsiteY1" fmla="*/ 17622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40 w 1645960"/>
                  <a:gd name="connsiteY0" fmla="*/ 0 h 1752600"/>
                  <a:gd name="connsiteX1" fmla="*/ 254358 w 1645960"/>
                  <a:gd name="connsiteY1" fmla="*/ 10478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50682"/>
                  <a:gd name="connsiteY0" fmla="*/ 0 h 1747838"/>
                  <a:gd name="connsiteX1" fmla="*/ 294799 w 1650682"/>
                  <a:gd name="connsiteY1" fmla="*/ 953 h 1747838"/>
                  <a:gd name="connsiteX2" fmla="*/ 476 w 1650682"/>
                  <a:gd name="connsiteY2" fmla="*/ 198596 h 1747838"/>
                  <a:gd name="connsiteX3" fmla="*/ 0 w 1650682"/>
                  <a:gd name="connsiteY3" fmla="*/ 1473518 h 1747838"/>
                  <a:gd name="connsiteX4" fmla="*/ 243840 w 1650682"/>
                  <a:gd name="connsiteY4" fmla="*/ 1747838 h 1747838"/>
                  <a:gd name="connsiteX5" fmla="*/ 1650682 w 1650682"/>
                  <a:gd name="connsiteY5" fmla="*/ 1739742 h 1747838"/>
                  <a:gd name="connsiteX6" fmla="*/ 1563529 w 1650682"/>
                  <a:gd name="connsiteY6" fmla="*/ 1412558 h 1747838"/>
                  <a:gd name="connsiteX7" fmla="*/ 1564958 w 1650682"/>
                  <a:gd name="connsiteY7" fmla="*/ 391955 h 1747838"/>
                  <a:gd name="connsiteX8" fmla="*/ 1643062 w 1650682"/>
                  <a:gd name="connsiteY8" fmla="*/ 0 h 1747838"/>
                  <a:gd name="connsiteX0" fmla="*/ 1643062 w 1650682"/>
                  <a:gd name="connsiteY0" fmla="*/ 0 h 1743075"/>
                  <a:gd name="connsiteX1" fmla="*/ 294799 w 1650682"/>
                  <a:gd name="connsiteY1" fmla="*/ 953 h 1743075"/>
                  <a:gd name="connsiteX2" fmla="*/ 476 w 1650682"/>
                  <a:gd name="connsiteY2" fmla="*/ 198596 h 1743075"/>
                  <a:gd name="connsiteX3" fmla="*/ 0 w 1650682"/>
                  <a:gd name="connsiteY3" fmla="*/ 1473518 h 1743075"/>
                  <a:gd name="connsiteX4" fmla="*/ 243840 w 1650682"/>
                  <a:gd name="connsiteY4" fmla="*/ 1743075 h 1743075"/>
                  <a:gd name="connsiteX5" fmla="*/ 1650682 w 1650682"/>
                  <a:gd name="connsiteY5" fmla="*/ 1739742 h 1743075"/>
                  <a:gd name="connsiteX6" fmla="*/ 1563529 w 1650682"/>
                  <a:gd name="connsiteY6" fmla="*/ 1412558 h 1743075"/>
                  <a:gd name="connsiteX7" fmla="*/ 1564958 w 1650682"/>
                  <a:gd name="connsiteY7" fmla="*/ 391955 h 1743075"/>
                  <a:gd name="connsiteX8" fmla="*/ 1643062 w 1650682"/>
                  <a:gd name="connsiteY8" fmla="*/ 0 h 1743075"/>
                  <a:gd name="connsiteX0" fmla="*/ 1643062 w 1650682"/>
                  <a:gd name="connsiteY0" fmla="*/ 0 h 1743076"/>
                  <a:gd name="connsiteX1" fmla="*/ 294799 w 1650682"/>
                  <a:gd name="connsiteY1" fmla="*/ 953 h 1743076"/>
                  <a:gd name="connsiteX2" fmla="*/ 476 w 1650682"/>
                  <a:gd name="connsiteY2" fmla="*/ 198596 h 1743076"/>
                  <a:gd name="connsiteX3" fmla="*/ 0 w 1650682"/>
                  <a:gd name="connsiteY3" fmla="*/ 1473518 h 1743076"/>
                  <a:gd name="connsiteX4" fmla="*/ 243840 w 1650682"/>
                  <a:gd name="connsiteY4" fmla="*/ 1743075 h 1743076"/>
                  <a:gd name="connsiteX5" fmla="*/ 1650682 w 1650682"/>
                  <a:gd name="connsiteY5" fmla="*/ 1739742 h 1743076"/>
                  <a:gd name="connsiteX6" fmla="*/ 1563529 w 1650682"/>
                  <a:gd name="connsiteY6" fmla="*/ 1412558 h 1743076"/>
                  <a:gd name="connsiteX7" fmla="*/ 1564958 w 1650682"/>
                  <a:gd name="connsiteY7" fmla="*/ 391955 h 1743076"/>
                  <a:gd name="connsiteX8" fmla="*/ 1643062 w 1650682"/>
                  <a:gd name="connsiteY8" fmla="*/ 0 h 1743076"/>
                  <a:gd name="connsiteX0" fmla="*/ 1643504 w 1651124"/>
                  <a:gd name="connsiteY0" fmla="*/ 0 h 1748137"/>
                  <a:gd name="connsiteX1" fmla="*/ 295241 w 1651124"/>
                  <a:gd name="connsiteY1" fmla="*/ 953 h 1748137"/>
                  <a:gd name="connsiteX2" fmla="*/ 918 w 1651124"/>
                  <a:gd name="connsiteY2" fmla="*/ 198596 h 1748137"/>
                  <a:gd name="connsiteX3" fmla="*/ 442 w 1651124"/>
                  <a:gd name="connsiteY3" fmla="*/ 1473518 h 1748137"/>
                  <a:gd name="connsiteX4" fmla="*/ 244282 w 1651124"/>
                  <a:gd name="connsiteY4" fmla="*/ 1743075 h 1748137"/>
                  <a:gd name="connsiteX5" fmla="*/ 1651124 w 1651124"/>
                  <a:gd name="connsiteY5" fmla="*/ 1739742 h 1748137"/>
                  <a:gd name="connsiteX6" fmla="*/ 1563971 w 1651124"/>
                  <a:gd name="connsiteY6" fmla="*/ 1412558 h 1748137"/>
                  <a:gd name="connsiteX7" fmla="*/ 1565400 w 1651124"/>
                  <a:gd name="connsiteY7" fmla="*/ 391955 h 1748137"/>
                  <a:gd name="connsiteX8" fmla="*/ 1643504 w 1651124"/>
                  <a:gd name="connsiteY8" fmla="*/ 0 h 1748137"/>
                  <a:gd name="connsiteX0" fmla="*/ 1643613 w 1651233"/>
                  <a:gd name="connsiteY0" fmla="*/ 0 h 1747104"/>
                  <a:gd name="connsiteX1" fmla="*/ 295350 w 1651233"/>
                  <a:gd name="connsiteY1" fmla="*/ 953 h 1747104"/>
                  <a:gd name="connsiteX2" fmla="*/ 1027 w 1651233"/>
                  <a:gd name="connsiteY2" fmla="*/ 198596 h 1747104"/>
                  <a:gd name="connsiteX3" fmla="*/ 551 w 1651233"/>
                  <a:gd name="connsiteY3" fmla="*/ 1473518 h 1747104"/>
                  <a:gd name="connsiteX4" fmla="*/ 244391 w 1651233"/>
                  <a:gd name="connsiteY4" fmla="*/ 1743075 h 1747104"/>
                  <a:gd name="connsiteX5" fmla="*/ 1651233 w 1651233"/>
                  <a:gd name="connsiteY5" fmla="*/ 1739742 h 1747104"/>
                  <a:gd name="connsiteX6" fmla="*/ 1564080 w 1651233"/>
                  <a:gd name="connsiteY6" fmla="*/ 1412558 h 1747104"/>
                  <a:gd name="connsiteX7" fmla="*/ 1565509 w 1651233"/>
                  <a:gd name="connsiteY7" fmla="*/ 391955 h 1747104"/>
                  <a:gd name="connsiteX8" fmla="*/ 1643613 w 1651233"/>
                  <a:gd name="connsiteY8" fmla="*/ 0 h 1747104"/>
                  <a:gd name="connsiteX0" fmla="*/ 1643993 w 1651613"/>
                  <a:gd name="connsiteY0" fmla="*/ 0 h 1746724"/>
                  <a:gd name="connsiteX1" fmla="*/ 295730 w 1651613"/>
                  <a:gd name="connsiteY1" fmla="*/ 953 h 1746724"/>
                  <a:gd name="connsiteX2" fmla="*/ 1407 w 1651613"/>
                  <a:gd name="connsiteY2" fmla="*/ 198596 h 1746724"/>
                  <a:gd name="connsiteX3" fmla="*/ 931 w 1651613"/>
                  <a:gd name="connsiteY3" fmla="*/ 1473518 h 1746724"/>
                  <a:gd name="connsiteX4" fmla="*/ 244771 w 1651613"/>
                  <a:gd name="connsiteY4" fmla="*/ 1743075 h 1746724"/>
                  <a:gd name="connsiteX5" fmla="*/ 1651613 w 1651613"/>
                  <a:gd name="connsiteY5" fmla="*/ 1739742 h 1746724"/>
                  <a:gd name="connsiteX6" fmla="*/ 1564460 w 1651613"/>
                  <a:gd name="connsiteY6" fmla="*/ 1412558 h 1746724"/>
                  <a:gd name="connsiteX7" fmla="*/ 1565889 w 1651613"/>
                  <a:gd name="connsiteY7" fmla="*/ 391955 h 1746724"/>
                  <a:gd name="connsiteX8" fmla="*/ 1643993 w 1651613"/>
                  <a:gd name="connsiteY8" fmla="*/ 0 h 17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613" h="1746724">
                    <a:moveTo>
                      <a:pt x="1643993" y="0"/>
                    </a:moveTo>
                    <a:lnTo>
                      <a:pt x="295730" y="953"/>
                    </a:lnTo>
                    <a:cubicBezTo>
                      <a:pt x="58715" y="8892"/>
                      <a:pt x="2676" y="-45085"/>
                      <a:pt x="1407" y="198596"/>
                    </a:cubicBezTo>
                    <a:cubicBezTo>
                      <a:pt x="1248" y="623570"/>
                      <a:pt x="1090" y="1048544"/>
                      <a:pt x="931" y="1473518"/>
                    </a:cubicBezTo>
                    <a:cubicBezTo>
                      <a:pt x="-8276" y="1803877"/>
                      <a:pt x="49191" y="1741329"/>
                      <a:pt x="244771" y="1743075"/>
                    </a:cubicBezTo>
                    <a:lnTo>
                      <a:pt x="1651613" y="1739742"/>
                    </a:lnTo>
                    <a:cubicBezTo>
                      <a:pt x="1593193" y="1749743"/>
                      <a:pt x="1570492" y="1685926"/>
                      <a:pt x="1564460" y="1412558"/>
                    </a:cubicBezTo>
                    <a:cubicBezTo>
                      <a:pt x="1564936" y="1072357"/>
                      <a:pt x="1565413" y="732156"/>
                      <a:pt x="1565889" y="391955"/>
                    </a:cubicBezTo>
                    <a:cubicBezTo>
                      <a:pt x="1566525" y="159703"/>
                      <a:pt x="1540965" y="53658"/>
                      <a:pt x="1643993" y="0"/>
                    </a:cubicBezTo>
                    <a:close/>
                  </a:path>
                </a:pathLst>
              </a:cu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6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53" name="TextBox 12"/>
              <p:cNvSpPr txBox="1">
                <a:spLocks noChangeArrowheads="1"/>
              </p:cNvSpPr>
              <p:nvPr/>
            </p:nvSpPr>
            <p:spPr bwMode="auto">
              <a:xfrm>
                <a:off x="1671077" y="1928644"/>
                <a:ext cx="1540101" cy="105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vi-VN" altLang="en-US" sz="7200" b="1" dirty="0">
                    <a:solidFill>
                      <a:schemeClr val="bg1"/>
                    </a:solidFill>
                    <a:effectLst>
                      <a:outerShdw blurRad="38100" dist="38100" dir="2700000" algn="tl">
                        <a:srgbClr val="000000">
                          <a:alpha val="43137"/>
                        </a:srgbClr>
                      </a:outerShdw>
                    </a:effectLst>
                    <a:latin typeface="+mn-lt"/>
                  </a:rPr>
                  <a:t>3</a:t>
                </a:r>
                <a:endParaRPr lang="en-US" altLang="en-US" sz="7200" b="1" dirty="0">
                  <a:solidFill>
                    <a:schemeClr val="bg1"/>
                  </a:solidFill>
                  <a:effectLst>
                    <a:outerShdw blurRad="38100" dist="38100" dir="2700000" algn="tl">
                      <a:srgbClr val="000000">
                        <a:alpha val="43137"/>
                      </a:srgbClr>
                    </a:outerShdw>
                  </a:effectLst>
                  <a:latin typeface="+mn-lt"/>
                </a:endParaRPr>
              </a:p>
            </p:txBody>
          </p:sp>
        </p:grpSp>
        <p:sp>
          <p:nvSpPr>
            <p:cNvPr id="49" name="Rectangle 48"/>
            <p:cNvSpPr/>
            <p:nvPr/>
          </p:nvSpPr>
          <p:spPr>
            <a:xfrm>
              <a:off x="2263548" y="1733211"/>
              <a:ext cx="6734148" cy="1356080"/>
            </a:xfrm>
            <a:prstGeom prst="rect">
              <a:avLst/>
            </a:prstGeom>
          </p:spPr>
          <p:txBody>
            <a:bodyPr wrap="square">
              <a:spAutoFit/>
            </a:bodyPr>
            <a:lstStyle/>
            <a:p>
              <a:pPr algn="just">
                <a:spcBef>
                  <a:spcPct val="0"/>
                </a:spcBef>
                <a:buClrTx/>
                <a:buSzTx/>
                <a:buFontTx/>
                <a:buNone/>
              </a:pPr>
              <a:r>
                <a:rPr lang="vi-VN" altLang="en-US" sz="2400" b="1" dirty="0" smtClean="0">
                  <a:solidFill>
                    <a:srgbClr val="FF0000"/>
                  </a:solidFill>
                  <a:latin typeface="Times New Roman" panose="02020603050405020304" pitchFamily="18" charset="0"/>
                </a:rPr>
                <a:t>III. NHỮNG TRUYỀN THỐNG VẺ VANG CỦA ĐẢNG CỘNG SẢN VIỆT NAM</a:t>
              </a:r>
              <a:endParaRPr lang="en-US" altLang="en-US" sz="2400" b="1" dirty="0">
                <a:solidFill>
                  <a:srgbClr val="FF0000"/>
                </a:solidFill>
                <a:latin typeface="Times New Roman" panose="02020603050405020304" pitchFamily="18" charset="0"/>
              </a:endParaRPr>
            </a:p>
          </p:txBody>
        </p:sp>
      </p:grpSp>
      <p:cxnSp>
        <p:nvCxnSpPr>
          <p:cNvPr id="55" name="Straight Arrow Connector 54"/>
          <p:cNvCxnSpPr>
            <a:stCxn id="45" idx="6"/>
          </p:cNvCxnSpPr>
          <p:nvPr/>
        </p:nvCxnSpPr>
        <p:spPr>
          <a:xfrm flipV="1">
            <a:off x="2785241" y="1606549"/>
            <a:ext cx="587449" cy="2158001"/>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5" idx="6"/>
          </p:cNvCxnSpPr>
          <p:nvPr/>
        </p:nvCxnSpPr>
        <p:spPr>
          <a:xfrm flipV="1">
            <a:off x="2785241" y="3764177"/>
            <a:ext cx="689716" cy="373"/>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5" idx="6"/>
            <a:endCxn id="47" idx="1"/>
          </p:cNvCxnSpPr>
          <p:nvPr/>
        </p:nvCxnSpPr>
        <p:spPr>
          <a:xfrm>
            <a:off x="2785241" y="3764550"/>
            <a:ext cx="636860" cy="1866549"/>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9763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1000" fill="hold"/>
                                        <p:tgtEl>
                                          <p:spTgt spid="29"/>
                                        </p:tgtEl>
                                        <p:attrNameLst>
                                          <p:attrName>ppt_w</p:attrName>
                                        </p:attrNameLst>
                                      </p:cBhvr>
                                      <p:tavLst>
                                        <p:tav tm="0">
                                          <p:val>
                                            <p:fltVal val="0"/>
                                          </p:val>
                                        </p:tav>
                                        <p:tav tm="100000">
                                          <p:val>
                                            <p:strVal val="#ppt_w"/>
                                          </p:val>
                                        </p:tav>
                                      </p:tavLst>
                                    </p:anim>
                                    <p:anim calcmode="lin" valueType="num">
                                      <p:cBhvr>
                                        <p:cTn id="13" dur="1000" fill="hold"/>
                                        <p:tgtEl>
                                          <p:spTgt spid="29"/>
                                        </p:tgtEl>
                                        <p:attrNameLst>
                                          <p:attrName>ppt_h</p:attrName>
                                        </p:attrNameLst>
                                      </p:cBhvr>
                                      <p:tavLst>
                                        <p:tav tm="0">
                                          <p:val>
                                            <p:fltVal val="0"/>
                                          </p:val>
                                        </p:tav>
                                        <p:tav tm="100000">
                                          <p:val>
                                            <p:strVal val="#ppt_h"/>
                                          </p:val>
                                        </p:tav>
                                      </p:tavLst>
                                    </p:anim>
                                    <p:anim calcmode="lin" valueType="num">
                                      <p:cBhvr>
                                        <p:cTn id="14" dur="1000" fill="hold"/>
                                        <p:tgtEl>
                                          <p:spTgt spid="29"/>
                                        </p:tgtEl>
                                        <p:attrNameLst>
                                          <p:attrName>style.rotation</p:attrName>
                                        </p:attrNameLst>
                                      </p:cBhvr>
                                      <p:tavLst>
                                        <p:tav tm="0">
                                          <p:val>
                                            <p:fltVal val="90"/>
                                          </p:val>
                                        </p:tav>
                                        <p:tav tm="100000">
                                          <p:val>
                                            <p:fltVal val="0"/>
                                          </p:val>
                                        </p:tav>
                                      </p:tavLst>
                                    </p:anim>
                                    <p:animEffect transition="in" filter="fade">
                                      <p:cBhvr>
                                        <p:cTn id="15" dur="10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down)">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p:cTn id="25" dur="1000" fill="hold"/>
                                        <p:tgtEl>
                                          <p:spTgt spid="37"/>
                                        </p:tgtEl>
                                        <p:attrNameLst>
                                          <p:attrName>ppt_w</p:attrName>
                                        </p:attrNameLst>
                                      </p:cBhvr>
                                      <p:tavLst>
                                        <p:tav tm="0">
                                          <p:val>
                                            <p:fltVal val="0"/>
                                          </p:val>
                                        </p:tav>
                                        <p:tav tm="100000">
                                          <p:val>
                                            <p:strVal val="#ppt_w"/>
                                          </p:val>
                                        </p:tav>
                                      </p:tavLst>
                                    </p:anim>
                                    <p:anim calcmode="lin" valueType="num">
                                      <p:cBhvr>
                                        <p:cTn id="26" dur="1000" fill="hold"/>
                                        <p:tgtEl>
                                          <p:spTgt spid="37"/>
                                        </p:tgtEl>
                                        <p:attrNameLst>
                                          <p:attrName>ppt_h</p:attrName>
                                        </p:attrNameLst>
                                      </p:cBhvr>
                                      <p:tavLst>
                                        <p:tav tm="0">
                                          <p:val>
                                            <p:fltVal val="0"/>
                                          </p:val>
                                        </p:tav>
                                        <p:tav tm="100000">
                                          <p:val>
                                            <p:strVal val="#ppt_h"/>
                                          </p:val>
                                        </p:tav>
                                      </p:tavLst>
                                    </p:anim>
                                    <p:anim calcmode="lin" valueType="num">
                                      <p:cBhvr>
                                        <p:cTn id="27" dur="1000" fill="hold"/>
                                        <p:tgtEl>
                                          <p:spTgt spid="37"/>
                                        </p:tgtEl>
                                        <p:attrNameLst>
                                          <p:attrName>style.rotation</p:attrName>
                                        </p:attrNameLst>
                                      </p:cBhvr>
                                      <p:tavLst>
                                        <p:tav tm="0">
                                          <p:val>
                                            <p:fltVal val="90"/>
                                          </p:val>
                                        </p:tav>
                                        <p:tav tm="100000">
                                          <p:val>
                                            <p:fltVal val="0"/>
                                          </p:val>
                                        </p:tav>
                                      </p:tavLst>
                                    </p:anim>
                                    <p:animEffect transition="in" filter="fade">
                                      <p:cBhvr>
                                        <p:cTn id="28" dur="10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wipe(down)">
                                      <p:cBhvr>
                                        <p:cTn id="33" dur="500"/>
                                        <p:tgtEl>
                                          <p:spTgt spid="57"/>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nodeType="clickEffect">
                                  <p:stCondLst>
                                    <p:cond delay="0"/>
                                  </p:stCondLst>
                                  <p:childTnLst>
                                    <p:set>
                                      <p:cBhvr>
                                        <p:cTn id="37" dur="1" fill="hold">
                                          <p:stCondLst>
                                            <p:cond delay="0"/>
                                          </p:stCondLst>
                                        </p:cTn>
                                        <p:tgtEl>
                                          <p:spTgt spid="46"/>
                                        </p:tgtEl>
                                        <p:attrNameLst>
                                          <p:attrName>style.visibility</p:attrName>
                                        </p:attrNameLst>
                                      </p:cBhvr>
                                      <p:to>
                                        <p:strVal val="visible"/>
                                      </p:to>
                                    </p:set>
                                    <p:anim calcmode="lin" valueType="num">
                                      <p:cBhvr>
                                        <p:cTn id="38" dur="1000" fill="hold"/>
                                        <p:tgtEl>
                                          <p:spTgt spid="46"/>
                                        </p:tgtEl>
                                        <p:attrNameLst>
                                          <p:attrName>ppt_w</p:attrName>
                                        </p:attrNameLst>
                                      </p:cBhvr>
                                      <p:tavLst>
                                        <p:tav tm="0">
                                          <p:val>
                                            <p:fltVal val="0"/>
                                          </p:val>
                                        </p:tav>
                                        <p:tav tm="100000">
                                          <p:val>
                                            <p:strVal val="#ppt_w"/>
                                          </p:val>
                                        </p:tav>
                                      </p:tavLst>
                                    </p:anim>
                                    <p:anim calcmode="lin" valueType="num">
                                      <p:cBhvr>
                                        <p:cTn id="39" dur="1000" fill="hold"/>
                                        <p:tgtEl>
                                          <p:spTgt spid="46"/>
                                        </p:tgtEl>
                                        <p:attrNameLst>
                                          <p:attrName>ppt_h</p:attrName>
                                        </p:attrNameLst>
                                      </p:cBhvr>
                                      <p:tavLst>
                                        <p:tav tm="0">
                                          <p:val>
                                            <p:fltVal val="0"/>
                                          </p:val>
                                        </p:tav>
                                        <p:tav tm="100000">
                                          <p:val>
                                            <p:strVal val="#ppt_h"/>
                                          </p:val>
                                        </p:tav>
                                      </p:tavLst>
                                    </p:anim>
                                    <p:anim calcmode="lin" valueType="num">
                                      <p:cBhvr>
                                        <p:cTn id="40" dur="1000" fill="hold"/>
                                        <p:tgtEl>
                                          <p:spTgt spid="46"/>
                                        </p:tgtEl>
                                        <p:attrNameLst>
                                          <p:attrName>style.rotation</p:attrName>
                                        </p:attrNameLst>
                                      </p:cBhvr>
                                      <p:tavLst>
                                        <p:tav tm="0">
                                          <p:val>
                                            <p:fltVal val="90"/>
                                          </p:val>
                                        </p:tav>
                                        <p:tav tm="100000">
                                          <p:val>
                                            <p:fltVal val="0"/>
                                          </p:val>
                                        </p:tav>
                                      </p:tavLst>
                                    </p:anim>
                                    <p:animEffect transition="in" filter="fade">
                                      <p:cBhvr>
                                        <p:cTn id="41"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ác Hồ với mùa Xuân của Đảng, của dân tộc | Việt N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10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222510" y="324849"/>
            <a:ext cx="6969490" cy="6186309"/>
          </a:xfrm>
          <a:prstGeom prst="rect">
            <a:avLst/>
          </a:prstGeom>
          <a:noFill/>
          <a:ln>
            <a:solidFill>
              <a:srgbClr val="000090"/>
            </a:solidFill>
          </a:ln>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vi-VN" sz="3600" dirty="0" smtClean="0"/>
              <a:t>	</a:t>
            </a:r>
            <a:r>
              <a:rPr lang="nl-NL" sz="3600" dirty="0" smtClean="0"/>
              <a:t>Với </a:t>
            </a:r>
            <a:r>
              <a:rPr lang="nl-NL" sz="3600" dirty="0"/>
              <a:t>đường lối chính trị sáng suốt, vừa cứng rắn về nguyên tắc, vừa mềm dẻo về sách lược, Đảng ta đã động viên được sức mạnh đoàn kết toàn dân, triệu người như một, vượt qua muôn vàn khó khăn, nguy hiểm để củng cố, giữ vững chính quyền, đưa cách mạng vượt qua tình thế hiểm nghèo, chuẩn bị mọi mặt cho cuộc kháng chiến lâu dài chống thực dân Pháp.</a:t>
            </a:r>
            <a:endParaRPr lang="en-US" sz="3600" dirty="0"/>
          </a:p>
        </p:txBody>
      </p:sp>
    </p:spTree>
    <p:extLst>
      <p:ext uri="{BB962C8B-B14F-4D97-AF65-F5344CB8AC3E}">
        <p14:creationId xmlns:p14="http://schemas.microsoft.com/office/powerpoint/2010/main" val="12546559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0" y="788276"/>
            <a:ext cx="12192000" cy="133481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4000" i="1" dirty="0" smtClean="0">
                <a:solidFill>
                  <a:srgbClr val="B240E0"/>
                </a:solidFill>
              </a:rPr>
              <a:t>	</a:t>
            </a:r>
            <a:r>
              <a:rPr lang="nl-NL" sz="4000" i="1" dirty="0" smtClean="0">
                <a:solidFill>
                  <a:srgbClr val="B240E0"/>
                </a:solidFill>
              </a:rPr>
              <a:t>b</a:t>
            </a:r>
            <a:r>
              <a:rPr lang="nl-NL" sz="4000" i="1" dirty="0">
                <a:solidFill>
                  <a:srgbClr val="B240E0"/>
                </a:solidFill>
              </a:rPr>
              <a:t>) Đảng lãnh đạo cuộc kháng chiến chống thực dân Pháp xâm lược (1946-1954</a:t>
            </a:r>
            <a:r>
              <a:rPr lang="vi-VN" sz="4000" i="1" dirty="0">
                <a:solidFill>
                  <a:srgbClr val="B240E0"/>
                </a:solidFill>
              </a:rPr>
              <a:t>)</a:t>
            </a:r>
            <a:endParaRPr lang="en-US" sz="4000" i="1" dirty="0">
              <a:solidFill>
                <a:srgbClr val="B240E0"/>
              </a:solidFill>
            </a:endParaRPr>
          </a:p>
        </p:txBody>
      </p:sp>
      <p:sp>
        <p:nvSpPr>
          <p:cNvPr id="7" name="Rectangle 6"/>
          <p:cNvSpPr/>
          <p:nvPr/>
        </p:nvSpPr>
        <p:spPr>
          <a:xfrm>
            <a:off x="6159062" y="2123090"/>
            <a:ext cx="6032937" cy="4524315"/>
          </a:xfrm>
          <a:prstGeom prst="rect">
            <a:avLst/>
          </a:prstGeom>
          <a:noFill/>
          <a:ln>
            <a:solidFill>
              <a:srgbClr val="000090"/>
            </a:solidFill>
          </a:ln>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vi-VN" sz="3200" dirty="0" smtClean="0"/>
              <a:t>	</a:t>
            </a:r>
            <a:r>
              <a:rPr lang="nl-NL" sz="3200" dirty="0" smtClean="0"/>
              <a:t>Mặc</a:t>
            </a:r>
            <a:r>
              <a:rPr lang="vi-VN" sz="3200" dirty="0" smtClean="0"/>
              <a:t> </a:t>
            </a:r>
            <a:r>
              <a:rPr lang="vi-VN" sz="3200" dirty="0"/>
              <a:t>dù đã thất bại nhưng thực dân Pháp không từ bỏ dã tâm cướp nước ta một lần nữa. Lịch sử đã đặt dân tộc ta </a:t>
            </a:r>
            <a:r>
              <a:rPr lang="vi-VN" sz="3200" dirty="0" smtClean="0"/>
              <a:t>trước </a:t>
            </a:r>
            <a:r>
              <a:rPr lang="vi-VN" sz="3200" dirty="0"/>
              <a:t>một thử thách mới, phải đứng lên để </a:t>
            </a:r>
            <a:r>
              <a:rPr lang="vi-VN" sz="3200" dirty="0" smtClean="0"/>
              <a:t>bảo </a:t>
            </a:r>
            <a:r>
              <a:rPr lang="vi-VN" sz="3200" dirty="0"/>
              <a:t>vệ nền độc lập của dân tộc. Vì vậy, đêm 19/12/1946 Chủ tịch Hồ Chí Minh đã ra </a:t>
            </a:r>
            <a:r>
              <a:rPr lang="vi-VN" sz="3200" dirty="0" smtClean="0"/>
              <a:t>lời </a:t>
            </a:r>
            <a:r>
              <a:rPr lang="vi-VN" sz="3200" dirty="0"/>
              <a:t>kêu gọi toàn quốc kháng chiến.</a:t>
            </a:r>
            <a:endParaRPr lang="en-US" sz="3200" i="1" dirty="0"/>
          </a:p>
        </p:txBody>
      </p:sp>
      <p:pic>
        <p:nvPicPr>
          <p:cNvPr id="3074" name="Picture 2" descr="Báo Đà Nẵng điện t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02" y="2135155"/>
            <a:ext cx="6077060" cy="439176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1768171" y="0"/>
            <a:ext cx="10423829" cy="776211"/>
          </a:xfrm>
        </p:spPr>
        <p:txBody>
          <a:bodyPr>
            <a:noAutofit/>
          </a:bodyPr>
          <a:lstStyle/>
          <a:p>
            <a:pPr algn="ctr"/>
            <a:r>
              <a:rPr lang="vi-VN" sz="4000" b="1" dirty="0"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95693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randombar(horizontal)">
                                      <p:cBhvr>
                                        <p:cTn id="14" dur="5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randombar(horizontal)">
                                      <p:cBhvr>
                                        <p:cTn id="19"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Lời kêu gọi toàn quốc kháng chiến 19-12-194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8803091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97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872358"/>
            <a:ext cx="6022427" cy="5678478"/>
          </a:xfrm>
          <a:prstGeom prst="rect">
            <a:avLst/>
          </a:prstGeom>
          <a:noFill/>
          <a:ln>
            <a:solidFill>
              <a:srgbClr val="000090"/>
            </a:solidFill>
          </a:ln>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vi-VN" sz="3200" dirty="0" smtClean="0"/>
              <a:t>	</a:t>
            </a:r>
            <a:r>
              <a:rPr lang="nl-NL" sz="3300" dirty="0">
                <a:latin typeface="Times  New Roman"/>
              </a:rPr>
              <a:t>Với đường lối kháng chiến toàn dân, toàn diện, trường kỳ, dựa vào sức mình là chính, vừa kháng chiến, vừa kiến quốc, Đảng đã lãnh đạo nhân dân ta vượt qua mọi khó khăn,</a:t>
            </a:r>
            <a:r>
              <a:rPr lang="vi-VN" sz="3300" dirty="0">
                <a:latin typeface="Times  New Roman"/>
              </a:rPr>
              <a:t> gian khổ </a:t>
            </a:r>
            <a:r>
              <a:rPr lang="nl-NL" sz="3300" dirty="0">
                <a:latin typeface="Times  New Roman"/>
              </a:rPr>
              <a:t>giành thắng lợi trong cuộc kháng chiến chống thực dân Pháp xâm lược, đánh dấu bằng chiến thắng lịch sử Điện Biên </a:t>
            </a:r>
            <a:r>
              <a:rPr lang="nl-NL" sz="3300" dirty="0" smtClean="0">
                <a:latin typeface="Times  New Roman"/>
              </a:rPr>
              <a:t>Phủ</a:t>
            </a:r>
            <a:r>
              <a:rPr lang="vi-VN" sz="3300" dirty="0" smtClean="0">
                <a:latin typeface="Times  New Roman"/>
              </a:rPr>
              <a:t> (7/5/1954).</a:t>
            </a:r>
            <a:endParaRPr lang="en-US" sz="3300" dirty="0">
              <a:latin typeface="Times  New Roman"/>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8552" y="776212"/>
            <a:ext cx="6043447" cy="5771734"/>
          </a:xfrm>
          <a:prstGeom prst="rect">
            <a:avLst/>
          </a:prstGeom>
        </p:spPr>
      </p:pic>
      <p:sp>
        <p:nvSpPr>
          <p:cNvPr id="8" name="Title 1"/>
          <p:cNvSpPr>
            <a:spLocks noGrp="1"/>
          </p:cNvSpPr>
          <p:nvPr>
            <p:ph type="title"/>
          </p:nvPr>
        </p:nvSpPr>
        <p:spPr>
          <a:xfrm>
            <a:off x="1768171" y="0"/>
            <a:ext cx="10423829" cy="776211"/>
          </a:xfrm>
        </p:spPr>
        <p:txBody>
          <a:bodyPr>
            <a:noAutofit/>
          </a:bodyPr>
          <a:lstStyle/>
          <a:p>
            <a:pPr algn="ctr"/>
            <a:r>
              <a:rPr lang="vi-VN" sz="4000" b="1" dirty="0"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880372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 name="Slide Number Placeholder 3"/>
          <p:cNvSpPr>
            <a:spLocks noGrp="1"/>
          </p:cNvSpPr>
          <p:nvPr>
            <p:ph type="sldNum" sz="quarter" idx="12"/>
          </p:nvPr>
        </p:nvSpPr>
        <p:spPr/>
        <p:txBody>
          <a:bodyPr/>
          <a:lstStyle/>
          <a:p>
            <a:fld id="{D0A9E858-439C-4CE0-852D-10F1F01168F1}" type="slidenum">
              <a:rPr lang="en-US" altLang="en-US"/>
              <a:pPr/>
              <a:t>34</a:t>
            </a:fld>
            <a:endParaRPr lang="en-US" altLang="en-US"/>
          </a:p>
        </p:txBody>
      </p:sp>
      <p:sp>
        <p:nvSpPr>
          <p:cNvPr id="108547" name="Rectangle 2"/>
          <p:cNvSpPr>
            <a:spLocks noChangeArrowheads="1"/>
          </p:cNvSpPr>
          <p:nvPr/>
        </p:nvSpPr>
        <p:spPr bwMode="auto">
          <a:xfrm>
            <a:off x="0" y="0"/>
            <a:ext cx="12065876" cy="6858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endParaRPr lang="vi-VN" altLang="en-US" b="1"/>
          </a:p>
        </p:txBody>
      </p:sp>
      <p:sp>
        <p:nvSpPr>
          <p:cNvPr id="78851" name="AutoShape 3"/>
          <p:cNvSpPr>
            <a:spLocks noChangeArrowheads="1"/>
          </p:cNvSpPr>
          <p:nvPr/>
        </p:nvSpPr>
        <p:spPr bwMode="auto">
          <a:xfrm>
            <a:off x="8839201" y="4876801"/>
            <a:ext cx="428625" cy="409575"/>
          </a:xfrm>
          <a:prstGeom prst="irregularSeal1">
            <a:avLst/>
          </a:prstGeom>
          <a:gradFill rotWithShape="1">
            <a:gsLst>
              <a:gs pos="0">
                <a:srgbClr val="E6F8A6">
                  <a:alpha val="62000"/>
                </a:srgbClr>
              </a:gs>
              <a:gs pos="100000">
                <a:srgbClr val="FF00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52" name="AutoShape 4"/>
          <p:cNvSpPr>
            <a:spLocks noChangeArrowheads="1"/>
          </p:cNvSpPr>
          <p:nvPr/>
        </p:nvSpPr>
        <p:spPr bwMode="auto">
          <a:xfrm>
            <a:off x="2071688" y="3505200"/>
            <a:ext cx="366712" cy="431800"/>
          </a:xfrm>
          <a:prstGeom prst="irregularSeal1">
            <a:avLst/>
          </a:prstGeom>
          <a:gradFill rotWithShape="1">
            <a:gsLst>
              <a:gs pos="0">
                <a:srgbClr val="FF0066"/>
              </a:gs>
              <a:gs pos="100000">
                <a:srgbClr val="FF0000">
                  <a:alpha val="3998"/>
                </a:srgbClr>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53" name="AutoShape 5"/>
          <p:cNvSpPr>
            <a:spLocks noChangeArrowheads="1"/>
          </p:cNvSpPr>
          <p:nvPr/>
        </p:nvSpPr>
        <p:spPr bwMode="auto">
          <a:xfrm>
            <a:off x="2187576" y="5513389"/>
            <a:ext cx="403225" cy="390525"/>
          </a:xfrm>
          <a:prstGeom prst="star5">
            <a:avLst/>
          </a:prstGeom>
          <a:gradFill rotWithShape="1">
            <a:gsLst>
              <a:gs pos="0">
                <a:srgbClr val="FF0000"/>
              </a:gs>
              <a:gs pos="100000">
                <a:srgbClr val="FFFF00"/>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sp>
        <p:nvSpPr>
          <p:cNvPr id="78854" name="AutoShape 6"/>
          <p:cNvSpPr>
            <a:spLocks noChangeArrowheads="1"/>
          </p:cNvSpPr>
          <p:nvPr/>
        </p:nvSpPr>
        <p:spPr bwMode="auto">
          <a:xfrm>
            <a:off x="9525000" y="381000"/>
            <a:ext cx="609600" cy="685800"/>
          </a:xfrm>
          <a:prstGeom prst="star5">
            <a:avLst/>
          </a:prstGeom>
          <a:gradFill rotWithShape="1">
            <a:gsLst>
              <a:gs pos="0">
                <a:srgbClr val="1907FD"/>
              </a:gs>
              <a:gs pos="100000">
                <a:schemeClr val="bg1"/>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sp>
        <p:nvSpPr>
          <p:cNvPr id="78855" name="AutoShape 7"/>
          <p:cNvSpPr>
            <a:spLocks noChangeArrowheads="1"/>
          </p:cNvSpPr>
          <p:nvPr/>
        </p:nvSpPr>
        <p:spPr bwMode="auto">
          <a:xfrm>
            <a:off x="3733800" y="228600"/>
            <a:ext cx="457200" cy="685800"/>
          </a:xfrm>
          <a:prstGeom prst="irregularSeal1">
            <a:avLst/>
          </a:prstGeom>
          <a:gradFill rotWithShape="1">
            <a:gsLst>
              <a:gs pos="0">
                <a:srgbClr val="FF0000"/>
              </a:gs>
              <a:gs pos="100000">
                <a:srgbClr val="1907FD"/>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56" name="AutoShape 8"/>
          <p:cNvSpPr>
            <a:spLocks noChangeArrowheads="1"/>
          </p:cNvSpPr>
          <p:nvPr/>
        </p:nvSpPr>
        <p:spPr bwMode="auto">
          <a:xfrm>
            <a:off x="5029201" y="152401"/>
            <a:ext cx="403225" cy="392113"/>
          </a:xfrm>
          <a:prstGeom prst="star5">
            <a:avLst/>
          </a:prstGeom>
          <a:gradFill rotWithShape="1">
            <a:gsLst>
              <a:gs pos="0">
                <a:srgbClr val="FF0000"/>
              </a:gs>
              <a:gs pos="100000">
                <a:srgbClr val="FFFF00"/>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sp>
        <p:nvSpPr>
          <p:cNvPr id="78857" name="AutoShape 9"/>
          <p:cNvSpPr>
            <a:spLocks noChangeArrowheads="1"/>
          </p:cNvSpPr>
          <p:nvPr/>
        </p:nvSpPr>
        <p:spPr bwMode="auto">
          <a:xfrm>
            <a:off x="1905000" y="2438400"/>
            <a:ext cx="685800" cy="609600"/>
          </a:xfrm>
          <a:prstGeom prst="star5">
            <a:avLst/>
          </a:prstGeom>
          <a:gradFill rotWithShape="1">
            <a:gsLst>
              <a:gs pos="0">
                <a:srgbClr val="FFFF00"/>
              </a:gs>
              <a:gs pos="100000">
                <a:srgbClr val="1907FD"/>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sp>
        <p:nvSpPr>
          <p:cNvPr id="78858" name="AutoShape 10"/>
          <p:cNvSpPr>
            <a:spLocks noChangeArrowheads="1"/>
          </p:cNvSpPr>
          <p:nvPr/>
        </p:nvSpPr>
        <p:spPr bwMode="auto">
          <a:xfrm>
            <a:off x="8472488" y="304800"/>
            <a:ext cx="366712" cy="400050"/>
          </a:xfrm>
          <a:prstGeom prst="irregularSeal2">
            <a:avLst/>
          </a:prstGeom>
          <a:gradFill rotWithShape="1">
            <a:gsLst>
              <a:gs pos="0">
                <a:srgbClr val="FCA2B1">
                  <a:alpha val="87999"/>
                </a:srgbClr>
              </a:gs>
              <a:gs pos="100000">
                <a:srgbClr val="FF0000">
                  <a:alpha val="57999"/>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59" name="AutoShape 11"/>
          <p:cNvSpPr>
            <a:spLocks noChangeArrowheads="1"/>
          </p:cNvSpPr>
          <p:nvPr/>
        </p:nvSpPr>
        <p:spPr bwMode="auto">
          <a:xfrm>
            <a:off x="7405688" y="228600"/>
            <a:ext cx="366712" cy="431800"/>
          </a:xfrm>
          <a:prstGeom prst="irregularSeal1">
            <a:avLst/>
          </a:prstGeom>
          <a:gradFill rotWithShape="1">
            <a:gsLst>
              <a:gs pos="0">
                <a:srgbClr val="FF0066"/>
              </a:gs>
              <a:gs pos="100000">
                <a:srgbClr val="FF0000">
                  <a:alpha val="3998"/>
                </a:srgbClr>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pic>
        <p:nvPicPr>
          <p:cNvPr id="108557" name="Picture 12" descr="POINSET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626853">
            <a:off x="9744869" y="78582"/>
            <a:ext cx="849313"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61" name="AutoShape 13"/>
          <p:cNvSpPr>
            <a:spLocks noChangeArrowheads="1"/>
          </p:cNvSpPr>
          <p:nvPr/>
        </p:nvSpPr>
        <p:spPr bwMode="auto">
          <a:xfrm>
            <a:off x="3048000" y="1219201"/>
            <a:ext cx="508000" cy="403225"/>
          </a:xfrm>
          <a:prstGeom prst="star4">
            <a:avLst>
              <a:gd name="adj" fmla="val 12500"/>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62" name="AutoShape 14"/>
          <p:cNvSpPr>
            <a:spLocks noChangeArrowheads="1"/>
          </p:cNvSpPr>
          <p:nvPr/>
        </p:nvSpPr>
        <p:spPr bwMode="auto">
          <a:xfrm>
            <a:off x="9982201" y="1981200"/>
            <a:ext cx="385763" cy="439738"/>
          </a:xfrm>
          <a:prstGeom prst="star5">
            <a:avLst/>
          </a:prstGeom>
          <a:gradFill rotWithShape="1">
            <a:gsLst>
              <a:gs pos="0">
                <a:schemeClr val="accent1"/>
              </a:gs>
              <a:gs pos="100000">
                <a:srgbClr val="FF0066"/>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sp>
        <p:nvSpPr>
          <p:cNvPr id="78863" name="AutoShape 15"/>
          <p:cNvSpPr>
            <a:spLocks noChangeArrowheads="1"/>
          </p:cNvSpPr>
          <p:nvPr/>
        </p:nvSpPr>
        <p:spPr bwMode="auto">
          <a:xfrm>
            <a:off x="4129088" y="6381750"/>
            <a:ext cx="366712" cy="400050"/>
          </a:xfrm>
          <a:prstGeom prst="irregularSeal2">
            <a:avLst/>
          </a:prstGeom>
          <a:gradFill rotWithShape="1">
            <a:gsLst>
              <a:gs pos="0">
                <a:srgbClr val="FCA2B1">
                  <a:alpha val="87999"/>
                </a:srgbClr>
              </a:gs>
              <a:gs pos="100000">
                <a:srgbClr val="FF0000">
                  <a:alpha val="57999"/>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64" name="AutoShape 16"/>
          <p:cNvSpPr>
            <a:spLocks noChangeArrowheads="1"/>
          </p:cNvSpPr>
          <p:nvPr/>
        </p:nvSpPr>
        <p:spPr bwMode="auto">
          <a:xfrm>
            <a:off x="9829801" y="4038600"/>
            <a:ext cx="493713" cy="539750"/>
          </a:xfrm>
          <a:prstGeom prst="star4">
            <a:avLst>
              <a:gd name="adj" fmla="val 12500"/>
            </a:avLst>
          </a:prstGeom>
          <a:gradFill rotWithShape="1">
            <a:gsLst>
              <a:gs pos="0">
                <a:srgbClr val="000082"/>
              </a:gs>
              <a:gs pos="100000">
                <a:srgbClr val="FF82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65" name="AutoShape 17"/>
          <p:cNvSpPr>
            <a:spLocks noChangeArrowheads="1"/>
          </p:cNvSpPr>
          <p:nvPr/>
        </p:nvSpPr>
        <p:spPr bwMode="auto">
          <a:xfrm>
            <a:off x="1905000" y="4495800"/>
            <a:ext cx="609600" cy="685800"/>
          </a:xfrm>
          <a:prstGeom prst="star5">
            <a:avLst/>
          </a:prstGeom>
          <a:gradFill rotWithShape="1">
            <a:gsLst>
              <a:gs pos="0">
                <a:srgbClr val="1907FD"/>
              </a:gs>
              <a:gs pos="100000">
                <a:schemeClr val="bg1"/>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sp>
        <p:nvSpPr>
          <p:cNvPr id="78866" name="AutoShape 18"/>
          <p:cNvSpPr>
            <a:spLocks noChangeArrowheads="1"/>
          </p:cNvSpPr>
          <p:nvPr/>
        </p:nvSpPr>
        <p:spPr bwMode="auto">
          <a:xfrm>
            <a:off x="5867400" y="6172200"/>
            <a:ext cx="457200" cy="685800"/>
          </a:xfrm>
          <a:prstGeom prst="irregularSeal1">
            <a:avLst/>
          </a:prstGeom>
          <a:gradFill rotWithShape="1">
            <a:gsLst>
              <a:gs pos="0">
                <a:srgbClr val="FF0000"/>
              </a:gs>
              <a:gs pos="100000">
                <a:srgbClr val="1907FD"/>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67" name="AutoShape 19"/>
          <p:cNvSpPr>
            <a:spLocks noChangeArrowheads="1"/>
          </p:cNvSpPr>
          <p:nvPr/>
        </p:nvSpPr>
        <p:spPr bwMode="auto">
          <a:xfrm>
            <a:off x="9220200" y="5943600"/>
            <a:ext cx="533400" cy="533400"/>
          </a:xfrm>
          <a:prstGeom prst="star5">
            <a:avLst/>
          </a:prstGeom>
          <a:gradFill rotWithShape="1">
            <a:gsLst>
              <a:gs pos="0">
                <a:srgbClr val="FFFF00"/>
              </a:gs>
              <a:gs pos="100000">
                <a:srgbClr val="1907FD"/>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sp>
        <p:nvSpPr>
          <p:cNvPr id="78868" name="AutoShape 20"/>
          <p:cNvSpPr>
            <a:spLocks noChangeArrowheads="1"/>
          </p:cNvSpPr>
          <p:nvPr/>
        </p:nvSpPr>
        <p:spPr bwMode="auto">
          <a:xfrm>
            <a:off x="2971801" y="5943600"/>
            <a:ext cx="493713" cy="539750"/>
          </a:xfrm>
          <a:prstGeom prst="star4">
            <a:avLst>
              <a:gd name="adj" fmla="val 12500"/>
            </a:avLst>
          </a:prstGeom>
          <a:gradFill rotWithShape="1">
            <a:gsLst>
              <a:gs pos="0">
                <a:srgbClr val="06E81C"/>
              </a:gs>
              <a:gs pos="100000">
                <a:srgbClr val="FF82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69" name="AutoShape 21"/>
          <p:cNvSpPr>
            <a:spLocks noChangeArrowheads="1"/>
          </p:cNvSpPr>
          <p:nvPr/>
        </p:nvSpPr>
        <p:spPr bwMode="auto">
          <a:xfrm>
            <a:off x="7924801" y="6019800"/>
            <a:ext cx="493713" cy="541338"/>
          </a:xfrm>
          <a:prstGeom prst="star4">
            <a:avLst>
              <a:gd name="adj" fmla="val 12500"/>
            </a:avLst>
          </a:prstGeom>
          <a:gradFill rotWithShape="1">
            <a:gsLst>
              <a:gs pos="0">
                <a:srgbClr val="000082"/>
              </a:gs>
              <a:gs pos="100000">
                <a:srgbClr val="FF82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70" name="AutoShape 22"/>
          <p:cNvSpPr>
            <a:spLocks noChangeArrowheads="1"/>
          </p:cNvSpPr>
          <p:nvPr/>
        </p:nvSpPr>
        <p:spPr bwMode="auto">
          <a:xfrm>
            <a:off x="9906001" y="5181601"/>
            <a:ext cx="403225" cy="392113"/>
          </a:xfrm>
          <a:prstGeom prst="star5">
            <a:avLst/>
          </a:prstGeom>
          <a:gradFill rotWithShape="1">
            <a:gsLst>
              <a:gs pos="0">
                <a:srgbClr val="FF0000"/>
              </a:gs>
              <a:gs pos="100000">
                <a:srgbClr val="FFFF00"/>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pic>
        <p:nvPicPr>
          <p:cNvPr id="78872" name="Mo uoc ngay mai.mp3">
            <a:hlinkClick r:id="" action="ppaction://media"/>
          </p:cNvPr>
          <p:cNvPicPr>
            <a:picLocks noRot="1" noChangeAspect="1" noChangeArrowheads="1"/>
          </p:cNvPicPr>
          <p:nvPr>
            <a:audioFile r:link="rId1"/>
          </p:nvPr>
        </p:nvPicPr>
        <p:blipFill>
          <a:blip r:embed="rId5">
            <a:extLst>
              <a:ext uri="{28A0092B-C50C-407E-A947-70E740481C1C}">
                <a14:useLocalDpi xmlns:a14="http://schemas.microsoft.com/office/drawing/2010/main" val="0"/>
              </a:ext>
            </a:extLst>
          </a:blip>
          <a:srcRect/>
          <a:stretch>
            <a:fillRect/>
          </a:stretch>
        </p:blipFill>
        <p:spPr bwMode="auto">
          <a:xfrm>
            <a:off x="1524000" y="6705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9" name="Picture 25" descr="POINSET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77400" y="5873750"/>
            <a:ext cx="9906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70" name="Picture 26" descr="POINSET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524000" y="6003926"/>
            <a:ext cx="9144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71" name="Picture 27" descr="BA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7201694" y="3391694"/>
            <a:ext cx="6858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72" name="Picture 28" descr="BA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flipV="1">
            <a:off x="-1927857" y="3406141"/>
            <a:ext cx="6858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73" name="Picture 29" descr="BA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1"/>
            <a:ext cx="9144000" cy="10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74" name="Picture 12" descr="POINSET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9088" y="76200"/>
            <a:ext cx="849312"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tdongvang"/>
          <p:cNvPicPr>
            <a:picLocks noChangeAspect="1" noChangeArrowheads="1"/>
          </p:cNvPicPr>
          <p:nvPr/>
        </p:nvPicPr>
        <p:blipFill>
          <a:blip r:embed="rId8">
            <a:clrChange>
              <a:clrFrom>
                <a:srgbClr val="FFFFFF"/>
              </a:clrFrom>
              <a:clrTo>
                <a:srgbClr val="FFFFFF">
                  <a:alpha val="0"/>
                </a:srgbClr>
              </a:clrTo>
            </a:clrChange>
            <a:lum bright="6000" contrast="2000"/>
            <a:extLst>
              <a:ext uri="{28A0092B-C50C-407E-A947-70E740481C1C}">
                <a14:useLocalDpi xmlns:a14="http://schemas.microsoft.com/office/drawing/2010/main" val="0"/>
              </a:ext>
            </a:extLst>
          </a:blip>
          <a:srcRect/>
          <a:stretch>
            <a:fillRect/>
          </a:stretch>
        </p:blipFill>
        <p:spPr bwMode="auto">
          <a:xfrm>
            <a:off x="3429000" y="381000"/>
            <a:ext cx="5943600" cy="589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6" descr="BÁC HỒ” – TẠI SAO LẠI GỌI THẾ?"/>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4200" y="444500"/>
            <a:ext cx="5942012" cy="34368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7" name="Rounded Rectangle 36"/>
          <p:cNvSpPr/>
          <p:nvPr/>
        </p:nvSpPr>
        <p:spPr>
          <a:xfrm>
            <a:off x="73572" y="4225846"/>
            <a:ext cx="11992304" cy="2580118"/>
          </a:xfrm>
          <a:prstGeom prst="roundRect">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just"/>
            <a:r>
              <a:rPr lang="vi-VN" sz="3600" dirty="0" smtClean="0">
                <a:solidFill>
                  <a:srgbClr val="B00000"/>
                </a:solidFill>
              </a:rPr>
              <a:t>	</a:t>
            </a:r>
            <a:r>
              <a:rPr lang="nl-NL" sz="3200" dirty="0" smtClean="0">
                <a:solidFill>
                  <a:srgbClr val="B00000"/>
                </a:solidFill>
                <a:latin typeface="Times  New Roman"/>
              </a:rPr>
              <a:t>Chủ </a:t>
            </a:r>
            <a:r>
              <a:rPr lang="nl-NL" sz="3200" dirty="0">
                <a:solidFill>
                  <a:srgbClr val="B00000"/>
                </a:solidFill>
                <a:latin typeface="Times  New Roman"/>
              </a:rPr>
              <a:t>tịch Hồ Chí Minh chỉ rõ: “Lần đầu tiên trong lịch sử, một nước thuộc địa nhỏ yếu đã đánh thắng một nước thực dân hùng mạnh. Đó là một thắng lợi vẻ vang của nhân dân Việt Nam, đồng thời cũng là một thắng lợi của các lực lượng hoà bình, dân chủ và xã hội chủ nghĩa trên thế giới”.</a:t>
            </a:r>
            <a:endParaRPr lang="en-US" sz="3200" dirty="0">
              <a:solidFill>
                <a:srgbClr val="B00000"/>
              </a:solidFill>
              <a:latin typeface="Times  New Roman"/>
            </a:endParaRPr>
          </a:p>
        </p:txBody>
      </p:sp>
    </p:spTree>
    <p:extLst>
      <p:ext uri="{BB962C8B-B14F-4D97-AF65-F5344CB8AC3E}">
        <p14:creationId xmlns:p14="http://schemas.microsoft.com/office/powerpoint/2010/main" val="34798343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repeatCount="indefinite" fill="hold" grpId="0" nodeType="withEffect">
                                  <p:stCondLst>
                                    <p:cond delay="500"/>
                                  </p:stCondLst>
                                  <p:childTnLst>
                                    <p:set>
                                      <p:cBhvr>
                                        <p:cTn id="6" dur="1" fill="hold">
                                          <p:stCondLst>
                                            <p:cond delay="0"/>
                                          </p:stCondLst>
                                        </p:cTn>
                                        <p:tgtEl>
                                          <p:spTgt spid="78851"/>
                                        </p:tgtEl>
                                        <p:attrNameLst>
                                          <p:attrName>style.visibility</p:attrName>
                                        </p:attrNameLst>
                                      </p:cBhvr>
                                      <p:to>
                                        <p:strVal val="visible"/>
                                      </p:to>
                                    </p:set>
                                    <p:anim calcmode="lin" valueType="num">
                                      <p:cBhvr>
                                        <p:cTn id="7" dur="500" fill="hold"/>
                                        <p:tgtEl>
                                          <p:spTgt spid="78851"/>
                                        </p:tgtEl>
                                        <p:attrNameLst>
                                          <p:attrName>ppt_w</p:attrName>
                                        </p:attrNameLst>
                                      </p:cBhvr>
                                      <p:tavLst>
                                        <p:tav tm="0">
                                          <p:val>
                                            <p:fltVal val="0"/>
                                          </p:val>
                                        </p:tav>
                                        <p:tav tm="100000">
                                          <p:val>
                                            <p:strVal val="#ppt_w"/>
                                          </p:val>
                                        </p:tav>
                                      </p:tavLst>
                                    </p:anim>
                                    <p:anim calcmode="lin" valueType="num">
                                      <p:cBhvr>
                                        <p:cTn id="8" dur="500" fill="hold"/>
                                        <p:tgtEl>
                                          <p:spTgt spid="78851"/>
                                        </p:tgtEl>
                                        <p:attrNameLst>
                                          <p:attrName>ppt_h</p:attrName>
                                        </p:attrNameLst>
                                      </p:cBhvr>
                                      <p:tavLst>
                                        <p:tav tm="0">
                                          <p:val>
                                            <p:fltVal val="0"/>
                                          </p:val>
                                        </p:tav>
                                        <p:tav tm="100000">
                                          <p:val>
                                            <p:strVal val="#ppt_h"/>
                                          </p:val>
                                        </p:tav>
                                      </p:tavLst>
                                    </p:anim>
                                    <p:anim calcmode="lin" valueType="num">
                                      <p:cBhvr>
                                        <p:cTn id="9" dur="500" fill="hold"/>
                                        <p:tgtEl>
                                          <p:spTgt spid="78851"/>
                                        </p:tgtEl>
                                        <p:attrNameLst>
                                          <p:attrName>ppt_x</p:attrName>
                                        </p:attrNameLst>
                                      </p:cBhvr>
                                      <p:tavLst>
                                        <p:tav tm="0">
                                          <p:val>
                                            <p:fltVal val="0.5"/>
                                          </p:val>
                                        </p:tav>
                                        <p:tav tm="100000">
                                          <p:val>
                                            <p:strVal val="#ppt_x"/>
                                          </p:val>
                                        </p:tav>
                                      </p:tavLst>
                                    </p:anim>
                                    <p:anim calcmode="lin" valueType="num">
                                      <p:cBhvr>
                                        <p:cTn id="10" dur="500" fill="hold"/>
                                        <p:tgtEl>
                                          <p:spTgt spid="78851"/>
                                        </p:tgtEl>
                                        <p:attrNameLst>
                                          <p:attrName>ppt_y</p:attrName>
                                        </p:attrNameLst>
                                      </p:cBhvr>
                                      <p:tavLst>
                                        <p:tav tm="0">
                                          <p:val>
                                            <p:fltVal val="0.5"/>
                                          </p:val>
                                        </p:tav>
                                        <p:tav tm="100000">
                                          <p:val>
                                            <p:strVal val="#ppt_y"/>
                                          </p:val>
                                        </p:tav>
                                      </p:tavLst>
                                    </p:anim>
                                  </p:childTnLst>
                                </p:cTn>
                              </p:par>
                              <p:par>
                                <p:cTn id="11" presetID="53" presetClass="entr" presetSubtype="0" fill="hold" nodeType="withEffect">
                                  <p:stCondLst>
                                    <p:cond delay="500"/>
                                  </p:stCondLst>
                                  <p:childTnLst>
                                    <p:set>
                                      <p:cBhvr>
                                        <p:cTn id="12" dur="1" fill="hold">
                                          <p:stCondLst>
                                            <p:cond delay="0"/>
                                          </p:stCondLst>
                                        </p:cTn>
                                        <p:tgtEl>
                                          <p:spTgt spid="3074"/>
                                        </p:tgtEl>
                                        <p:attrNameLst>
                                          <p:attrName>style.visibility</p:attrName>
                                        </p:attrNameLst>
                                      </p:cBhvr>
                                      <p:to>
                                        <p:strVal val="visible"/>
                                      </p:to>
                                    </p:set>
                                    <p:anim calcmode="lin" valueType="num">
                                      <p:cBhvr>
                                        <p:cTn id="13" dur="500" fill="hold"/>
                                        <p:tgtEl>
                                          <p:spTgt spid="3074"/>
                                        </p:tgtEl>
                                        <p:attrNameLst>
                                          <p:attrName>ppt_w</p:attrName>
                                        </p:attrNameLst>
                                      </p:cBhvr>
                                      <p:tavLst>
                                        <p:tav tm="0">
                                          <p:val>
                                            <p:fltVal val="0"/>
                                          </p:val>
                                        </p:tav>
                                        <p:tav tm="100000">
                                          <p:val>
                                            <p:strVal val="#ppt_w"/>
                                          </p:val>
                                        </p:tav>
                                      </p:tavLst>
                                    </p:anim>
                                    <p:anim calcmode="lin" valueType="num">
                                      <p:cBhvr>
                                        <p:cTn id="14" dur="500" fill="hold"/>
                                        <p:tgtEl>
                                          <p:spTgt spid="3074"/>
                                        </p:tgtEl>
                                        <p:attrNameLst>
                                          <p:attrName>ppt_h</p:attrName>
                                        </p:attrNameLst>
                                      </p:cBhvr>
                                      <p:tavLst>
                                        <p:tav tm="0">
                                          <p:val>
                                            <p:fltVal val="0"/>
                                          </p:val>
                                        </p:tav>
                                        <p:tav tm="100000">
                                          <p:val>
                                            <p:strVal val="#ppt_h"/>
                                          </p:val>
                                        </p:tav>
                                      </p:tavLst>
                                    </p:anim>
                                    <p:animEffect transition="in" filter="fade">
                                      <p:cBhvr>
                                        <p:cTn id="15" dur="500"/>
                                        <p:tgtEl>
                                          <p:spTgt spid="3074"/>
                                        </p:tgtEl>
                                      </p:cBhvr>
                                    </p:animEffect>
                                  </p:childTnLst>
                                </p:cTn>
                              </p:par>
                              <p:par>
                                <p:cTn id="16" presetID="8" presetClass="emph" presetSubtype="0" fill="hold" nodeType="withEffect">
                                  <p:stCondLst>
                                    <p:cond delay="500"/>
                                  </p:stCondLst>
                                  <p:childTnLst>
                                    <p:animRot by="21600000">
                                      <p:cBhvr>
                                        <p:cTn id="17" dur="5000" fill="hold"/>
                                        <p:tgtEl>
                                          <p:spTgt spid="3074"/>
                                        </p:tgtEl>
                                        <p:attrNameLst>
                                          <p:attrName>r</p:attrName>
                                        </p:attrNameLst>
                                      </p:cBhvr>
                                    </p:animRot>
                                  </p:childTnLst>
                                </p:cTn>
                              </p:par>
                              <p:par>
                                <p:cTn id="18" presetID="23" presetClass="entr" presetSubtype="528" repeatCount="indefinite" fill="hold" grpId="0" nodeType="withEffect">
                                  <p:stCondLst>
                                    <p:cond delay="0"/>
                                  </p:stCondLst>
                                  <p:childTnLst>
                                    <p:set>
                                      <p:cBhvr>
                                        <p:cTn id="19" dur="1" fill="hold">
                                          <p:stCondLst>
                                            <p:cond delay="0"/>
                                          </p:stCondLst>
                                        </p:cTn>
                                        <p:tgtEl>
                                          <p:spTgt spid="78852"/>
                                        </p:tgtEl>
                                        <p:attrNameLst>
                                          <p:attrName>style.visibility</p:attrName>
                                        </p:attrNameLst>
                                      </p:cBhvr>
                                      <p:to>
                                        <p:strVal val="visible"/>
                                      </p:to>
                                    </p:set>
                                    <p:anim calcmode="lin" valueType="num">
                                      <p:cBhvr>
                                        <p:cTn id="20" dur="1000" fill="hold"/>
                                        <p:tgtEl>
                                          <p:spTgt spid="78852"/>
                                        </p:tgtEl>
                                        <p:attrNameLst>
                                          <p:attrName>ppt_w</p:attrName>
                                        </p:attrNameLst>
                                      </p:cBhvr>
                                      <p:tavLst>
                                        <p:tav tm="0">
                                          <p:val>
                                            <p:fltVal val="0"/>
                                          </p:val>
                                        </p:tav>
                                        <p:tav tm="100000">
                                          <p:val>
                                            <p:strVal val="#ppt_w"/>
                                          </p:val>
                                        </p:tav>
                                      </p:tavLst>
                                    </p:anim>
                                    <p:anim calcmode="lin" valueType="num">
                                      <p:cBhvr>
                                        <p:cTn id="21" dur="1000" fill="hold"/>
                                        <p:tgtEl>
                                          <p:spTgt spid="78852"/>
                                        </p:tgtEl>
                                        <p:attrNameLst>
                                          <p:attrName>ppt_h</p:attrName>
                                        </p:attrNameLst>
                                      </p:cBhvr>
                                      <p:tavLst>
                                        <p:tav tm="0">
                                          <p:val>
                                            <p:fltVal val="0"/>
                                          </p:val>
                                        </p:tav>
                                        <p:tav tm="100000">
                                          <p:val>
                                            <p:strVal val="#ppt_h"/>
                                          </p:val>
                                        </p:tav>
                                      </p:tavLst>
                                    </p:anim>
                                    <p:anim calcmode="lin" valueType="num">
                                      <p:cBhvr>
                                        <p:cTn id="22" dur="1000" fill="hold"/>
                                        <p:tgtEl>
                                          <p:spTgt spid="78852"/>
                                        </p:tgtEl>
                                        <p:attrNameLst>
                                          <p:attrName>ppt_x</p:attrName>
                                        </p:attrNameLst>
                                      </p:cBhvr>
                                      <p:tavLst>
                                        <p:tav tm="0">
                                          <p:val>
                                            <p:fltVal val="0.5"/>
                                          </p:val>
                                        </p:tav>
                                        <p:tav tm="100000">
                                          <p:val>
                                            <p:strVal val="#ppt_x"/>
                                          </p:val>
                                        </p:tav>
                                      </p:tavLst>
                                    </p:anim>
                                    <p:anim calcmode="lin" valueType="num">
                                      <p:cBhvr>
                                        <p:cTn id="23" dur="1000" fill="hold"/>
                                        <p:tgtEl>
                                          <p:spTgt spid="78852"/>
                                        </p:tgtEl>
                                        <p:attrNameLst>
                                          <p:attrName>ppt_y</p:attrName>
                                        </p:attrNameLst>
                                      </p:cBhvr>
                                      <p:tavLst>
                                        <p:tav tm="0">
                                          <p:val>
                                            <p:fltVal val="0.5"/>
                                          </p:val>
                                        </p:tav>
                                        <p:tav tm="100000">
                                          <p:val>
                                            <p:strVal val="#ppt_y"/>
                                          </p:val>
                                        </p:tav>
                                      </p:tavLst>
                                    </p:anim>
                                  </p:childTnLst>
                                </p:cTn>
                              </p:par>
                              <p:par>
                                <p:cTn id="24" presetID="23" presetClass="entr" presetSubtype="528" repeatCount="indefinite" fill="hold" grpId="0" nodeType="withEffect">
                                  <p:stCondLst>
                                    <p:cond delay="0"/>
                                  </p:stCondLst>
                                  <p:childTnLst>
                                    <p:set>
                                      <p:cBhvr>
                                        <p:cTn id="25" dur="1" fill="hold">
                                          <p:stCondLst>
                                            <p:cond delay="0"/>
                                          </p:stCondLst>
                                        </p:cTn>
                                        <p:tgtEl>
                                          <p:spTgt spid="78853"/>
                                        </p:tgtEl>
                                        <p:attrNameLst>
                                          <p:attrName>style.visibility</p:attrName>
                                        </p:attrNameLst>
                                      </p:cBhvr>
                                      <p:to>
                                        <p:strVal val="visible"/>
                                      </p:to>
                                    </p:set>
                                    <p:anim calcmode="lin" valueType="num">
                                      <p:cBhvr>
                                        <p:cTn id="26" dur="1000" fill="hold"/>
                                        <p:tgtEl>
                                          <p:spTgt spid="78853"/>
                                        </p:tgtEl>
                                        <p:attrNameLst>
                                          <p:attrName>ppt_w</p:attrName>
                                        </p:attrNameLst>
                                      </p:cBhvr>
                                      <p:tavLst>
                                        <p:tav tm="0">
                                          <p:val>
                                            <p:fltVal val="0"/>
                                          </p:val>
                                        </p:tav>
                                        <p:tav tm="100000">
                                          <p:val>
                                            <p:strVal val="#ppt_w"/>
                                          </p:val>
                                        </p:tav>
                                      </p:tavLst>
                                    </p:anim>
                                    <p:anim calcmode="lin" valueType="num">
                                      <p:cBhvr>
                                        <p:cTn id="27" dur="1000" fill="hold"/>
                                        <p:tgtEl>
                                          <p:spTgt spid="78853"/>
                                        </p:tgtEl>
                                        <p:attrNameLst>
                                          <p:attrName>ppt_h</p:attrName>
                                        </p:attrNameLst>
                                      </p:cBhvr>
                                      <p:tavLst>
                                        <p:tav tm="0">
                                          <p:val>
                                            <p:fltVal val="0"/>
                                          </p:val>
                                        </p:tav>
                                        <p:tav tm="100000">
                                          <p:val>
                                            <p:strVal val="#ppt_h"/>
                                          </p:val>
                                        </p:tav>
                                      </p:tavLst>
                                    </p:anim>
                                    <p:anim calcmode="lin" valueType="num">
                                      <p:cBhvr>
                                        <p:cTn id="28" dur="1000" fill="hold"/>
                                        <p:tgtEl>
                                          <p:spTgt spid="78853"/>
                                        </p:tgtEl>
                                        <p:attrNameLst>
                                          <p:attrName>ppt_x</p:attrName>
                                        </p:attrNameLst>
                                      </p:cBhvr>
                                      <p:tavLst>
                                        <p:tav tm="0">
                                          <p:val>
                                            <p:fltVal val="0.5"/>
                                          </p:val>
                                        </p:tav>
                                        <p:tav tm="100000">
                                          <p:val>
                                            <p:strVal val="#ppt_x"/>
                                          </p:val>
                                        </p:tav>
                                      </p:tavLst>
                                    </p:anim>
                                    <p:anim calcmode="lin" valueType="num">
                                      <p:cBhvr>
                                        <p:cTn id="29" dur="1000" fill="hold"/>
                                        <p:tgtEl>
                                          <p:spTgt spid="78853"/>
                                        </p:tgtEl>
                                        <p:attrNameLst>
                                          <p:attrName>ppt_y</p:attrName>
                                        </p:attrNameLst>
                                      </p:cBhvr>
                                      <p:tavLst>
                                        <p:tav tm="0">
                                          <p:val>
                                            <p:fltVal val="0.5"/>
                                          </p:val>
                                        </p:tav>
                                        <p:tav tm="100000">
                                          <p:val>
                                            <p:strVal val="#ppt_y"/>
                                          </p:val>
                                        </p:tav>
                                      </p:tavLst>
                                    </p:anim>
                                  </p:childTnLst>
                                </p:cTn>
                              </p:par>
                              <p:par>
                                <p:cTn id="30" presetID="23" presetClass="entr" presetSubtype="528" repeatCount="indefinite" fill="hold" grpId="0" nodeType="withEffect">
                                  <p:stCondLst>
                                    <p:cond delay="500"/>
                                  </p:stCondLst>
                                  <p:childTnLst>
                                    <p:set>
                                      <p:cBhvr>
                                        <p:cTn id="31" dur="1" fill="hold">
                                          <p:stCondLst>
                                            <p:cond delay="0"/>
                                          </p:stCondLst>
                                        </p:cTn>
                                        <p:tgtEl>
                                          <p:spTgt spid="78854"/>
                                        </p:tgtEl>
                                        <p:attrNameLst>
                                          <p:attrName>style.visibility</p:attrName>
                                        </p:attrNameLst>
                                      </p:cBhvr>
                                      <p:to>
                                        <p:strVal val="visible"/>
                                      </p:to>
                                    </p:set>
                                    <p:anim calcmode="lin" valueType="num">
                                      <p:cBhvr>
                                        <p:cTn id="32" dur="1000" fill="hold"/>
                                        <p:tgtEl>
                                          <p:spTgt spid="78854"/>
                                        </p:tgtEl>
                                        <p:attrNameLst>
                                          <p:attrName>ppt_w</p:attrName>
                                        </p:attrNameLst>
                                      </p:cBhvr>
                                      <p:tavLst>
                                        <p:tav tm="0">
                                          <p:val>
                                            <p:fltVal val="0"/>
                                          </p:val>
                                        </p:tav>
                                        <p:tav tm="100000">
                                          <p:val>
                                            <p:strVal val="#ppt_w"/>
                                          </p:val>
                                        </p:tav>
                                      </p:tavLst>
                                    </p:anim>
                                    <p:anim calcmode="lin" valueType="num">
                                      <p:cBhvr>
                                        <p:cTn id="33" dur="1000" fill="hold"/>
                                        <p:tgtEl>
                                          <p:spTgt spid="78854"/>
                                        </p:tgtEl>
                                        <p:attrNameLst>
                                          <p:attrName>ppt_h</p:attrName>
                                        </p:attrNameLst>
                                      </p:cBhvr>
                                      <p:tavLst>
                                        <p:tav tm="0">
                                          <p:val>
                                            <p:fltVal val="0"/>
                                          </p:val>
                                        </p:tav>
                                        <p:tav tm="100000">
                                          <p:val>
                                            <p:strVal val="#ppt_h"/>
                                          </p:val>
                                        </p:tav>
                                      </p:tavLst>
                                    </p:anim>
                                    <p:anim calcmode="lin" valueType="num">
                                      <p:cBhvr>
                                        <p:cTn id="34" dur="1000" fill="hold"/>
                                        <p:tgtEl>
                                          <p:spTgt spid="78854"/>
                                        </p:tgtEl>
                                        <p:attrNameLst>
                                          <p:attrName>ppt_x</p:attrName>
                                        </p:attrNameLst>
                                      </p:cBhvr>
                                      <p:tavLst>
                                        <p:tav tm="0">
                                          <p:val>
                                            <p:fltVal val="0.5"/>
                                          </p:val>
                                        </p:tav>
                                        <p:tav tm="100000">
                                          <p:val>
                                            <p:strVal val="#ppt_x"/>
                                          </p:val>
                                        </p:tav>
                                      </p:tavLst>
                                    </p:anim>
                                    <p:anim calcmode="lin" valueType="num">
                                      <p:cBhvr>
                                        <p:cTn id="35" dur="1000" fill="hold"/>
                                        <p:tgtEl>
                                          <p:spTgt spid="78854"/>
                                        </p:tgtEl>
                                        <p:attrNameLst>
                                          <p:attrName>ppt_y</p:attrName>
                                        </p:attrNameLst>
                                      </p:cBhvr>
                                      <p:tavLst>
                                        <p:tav tm="0">
                                          <p:val>
                                            <p:fltVal val="0.5"/>
                                          </p:val>
                                        </p:tav>
                                        <p:tav tm="100000">
                                          <p:val>
                                            <p:strVal val="#ppt_y"/>
                                          </p:val>
                                        </p:tav>
                                      </p:tavLst>
                                    </p:anim>
                                  </p:childTnLst>
                                </p:cTn>
                              </p:par>
                              <p:par>
                                <p:cTn id="36" presetID="23" presetClass="entr" presetSubtype="528" repeatCount="indefinite" fill="hold" grpId="0" nodeType="withEffect">
                                  <p:stCondLst>
                                    <p:cond delay="500"/>
                                  </p:stCondLst>
                                  <p:childTnLst>
                                    <p:set>
                                      <p:cBhvr>
                                        <p:cTn id="37" dur="1" fill="hold">
                                          <p:stCondLst>
                                            <p:cond delay="0"/>
                                          </p:stCondLst>
                                        </p:cTn>
                                        <p:tgtEl>
                                          <p:spTgt spid="78855"/>
                                        </p:tgtEl>
                                        <p:attrNameLst>
                                          <p:attrName>style.visibility</p:attrName>
                                        </p:attrNameLst>
                                      </p:cBhvr>
                                      <p:to>
                                        <p:strVal val="visible"/>
                                      </p:to>
                                    </p:set>
                                    <p:anim calcmode="lin" valueType="num">
                                      <p:cBhvr>
                                        <p:cTn id="38" dur="1000" fill="hold"/>
                                        <p:tgtEl>
                                          <p:spTgt spid="78855"/>
                                        </p:tgtEl>
                                        <p:attrNameLst>
                                          <p:attrName>ppt_w</p:attrName>
                                        </p:attrNameLst>
                                      </p:cBhvr>
                                      <p:tavLst>
                                        <p:tav tm="0">
                                          <p:val>
                                            <p:fltVal val="0"/>
                                          </p:val>
                                        </p:tav>
                                        <p:tav tm="100000">
                                          <p:val>
                                            <p:strVal val="#ppt_w"/>
                                          </p:val>
                                        </p:tav>
                                      </p:tavLst>
                                    </p:anim>
                                    <p:anim calcmode="lin" valueType="num">
                                      <p:cBhvr>
                                        <p:cTn id="39" dur="1000" fill="hold"/>
                                        <p:tgtEl>
                                          <p:spTgt spid="78855"/>
                                        </p:tgtEl>
                                        <p:attrNameLst>
                                          <p:attrName>ppt_h</p:attrName>
                                        </p:attrNameLst>
                                      </p:cBhvr>
                                      <p:tavLst>
                                        <p:tav tm="0">
                                          <p:val>
                                            <p:fltVal val="0"/>
                                          </p:val>
                                        </p:tav>
                                        <p:tav tm="100000">
                                          <p:val>
                                            <p:strVal val="#ppt_h"/>
                                          </p:val>
                                        </p:tav>
                                      </p:tavLst>
                                    </p:anim>
                                    <p:anim calcmode="lin" valueType="num">
                                      <p:cBhvr>
                                        <p:cTn id="40" dur="1000" fill="hold"/>
                                        <p:tgtEl>
                                          <p:spTgt spid="78855"/>
                                        </p:tgtEl>
                                        <p:attrNameLst>
                                          <p:attrName>ppt_x</p:attrName>
                                        </p:attrNameLst>
                                      </p:cBhvr>
                                      <p:tavLst>
                                        <p:tav tm="0">
                                          <p:val>
                                            <p:fltVal val="0.5"/>
                                          </p:val>
                                        </p:tav>
                                        <p:tav tm="100000">
                                          <p:val>
                                            <p:strVal val="#ppt_x"/>
                                          </p:val>
                                        </p:tav>
                                      </p:tavLst>
                                    </p:anim>
                                    <p:anim calcmode="lin" valueType="num">
                                      <p:cBhvr>
                                        <p:cTn id="41" dur="1000" fill="hold"/>
                                        <p:tgtEl>
                                          <p:spTgt spid="78855"/>
                                        </p:tgtEl>
                                        <p:attrNameLst>
                                          <p:attrName>ppt_y</p:attrName>
                                        </p:attrNameLst>
                                      </p:cBhvr>
                                      <p:tavLst>
                                        <p:tav tm="0">
                                          <p:val>
                                            <p:fltVal val="0.5"/>
                                          </p:val>
                                        </p:tav>
                                        <p:tav tm="100000">
                                          <p:val>
                                            <p:strVal val="#ppt_y"/>
                                          </p:val>
                                        </p:tav>
                                      </p:tavLst>
                                    </p:anim>
                                  </p:childTnLst>
                                </p:cTn>
                              </p:par>
                              <p:par>
                                <p:cTn id="42" presetID="23" presetClass="entr" presetSubtype="528" repeatCount="indefinite" fill="hold" grpId="0" nodeType="withEffect">
                                  <p:stCondLst>
                                    <p:cond delay="0"/>
                                  </p:stCondLst>
                                  <p:childTnLst>
                                    <p:set>
                                      <p:cBhvr>
                                        <p:cTn id="43" dur="1" fill="hold">
                                          <p:stCondLst>
                                            <p:cond delay="0"/>
                                          </p:stCondLst>
                                        </p:cTn>
                                        <p:tgtEl>
                                          <p:spTgt spid="78856"/>
                                        </p:tgtEl>
                                        <p:attrNameLst>
                                          <p:attrName>style.visibility</p:attrName>
                                        </p:attrNameLst>
                                      </p:cBhvr>
                                      <p:to>
                                        <p:strVal val="visible"/>
                                      </p:to>
                                    </p:set>
                                    <p:anim calcmode="lin" valueType="num">
                                      <p:cBhvr>
                                        <p:cTn id="44" dur="1000" fill="hold"/>
                                        <p:tgtEl>
                                          <p:spTgt spid="78856"/>
                                        </p:tgtEl>
                                        <p:attrNameLst>
                                          <p:attrName>ppt_w</p:attrName>
                                        </p:attrNameLst>
                                      </p:cBhvr>
                                      <p:tavLst>
                                        <p:tav tm="0">
                                          <p:val>
                                            <p:fltVal val="0"/>
                                          </p:val>
                                        </p:tav>
                                        <p:tav tm="100000">
                                          <p:val>
                                            <p:strVal val="#ppt_w"/>
                                          </p:val>
                                        </p:tav>
                                      </p:tavLst>
                                    </p:anim>
                                    <p:anim calcmode="lin" valueType="num">
                                      <p:cBhvr>
                                        <p:cTn id="45" dur="1000" fill="hold"/>
                                        <p:tgtEl>
                                          <p:spTgt spid="78856"/>
                                        </p:tgtEl>
                                        <p:attrNameLst>
                                          <p:attrName>ppt_h</p:attrName>
                                        </p:attrNameLst>
                                      </p:cBhvr>
                                      <p:tavLst>
                                        <p:tav tm="0">
                                          <p:val>
                                            <p:fltVal val="0"/>
                                          </p:val>
                                        </p:tav>
                                        <p:tav tm="100000">
                                          <p:val>
                                            <p:strVal val="#ppt_h"/>
                                          </p:val>
                                        </p:tav>
                                      </p:tavLst>
                                    </p:anim>
                                    <p:anim calcmode="lin" valueType="num">
                                      <p:cBhvr>
                                        <p:cTn id="46" dur="1000" fill="hold"/>
                                        <p:tgtEl>
                                          <p:spTgt spid="78856"/>
                                        </p:tgtEl>
                                        <p:attrNameLst>
                                          <p:attrName>ppt_x</p:attrName>
                                        </p:attrNameLst>
                                      </p:cBhvr>
                                      <p:tavLst>
                                        <p:tav tm="0">
                                          <p:val>
                                            <p:fltVal val="0.5"/>
                                          </p:val>
                                        </p:tav>
                                        <p:tav tm="100000">
                                          <p:val>
                                            <p:strVal val="#ppt_x"/>
                                          </p:val>
                                        </p:tav>
                                      </p:tavLst>
                                    </p:anim>
                                    <p:anim calcmode="lin" valueType="num">
                                      <p:cBhvr>
                                        <p:cTn id="47" dur="1000" fill="hold"/>
                                        <p:tgtEl>
                                          <p:spTgt spid="78856"/>
                                        </p:tgtEl>
                                        <p:attrNameLst>
                                          <p:attrName>ppt_y</p:attrName>
                                        </p:attrNameLst>
                                      </p:cBhvr>
                                      <p:tavLst>
                                        <p:tav tm="0">
                                          <p:val>
                                            <p:fltVal val="0.5"/>
                                          </p:val>
                                        </p:tav>
                                        <p:tav tm="100000">
                                          <p:val>
                                            <p:strVal val="#ppt_y"/>
                                          </p:val>
                                        </p:tav>
                                      </p:tavLst>
                                    </p:anim>
                                  </p:childTnLst>
                                </p:cTn>
                              </p:par>
                              <p:par>
                                <p:cTn id="48" presetID="23" presetClass="entr" presetSubtype="528" repeatCount="indefinite" fill="hold" grpId="0" nodeType="withEffect">
                                  <p:stCondLst>
                                    <p:cond delay="0"/>
                                  </p:stCondLst>
                                  <p:childTnLst>
                                    <p:set>
                                      <p:cBhvr>
                                        <p:cTn id="49" dur="1" fill="hold">
                                          <p:stCondLst>
                                            <p:cond delay="0"/>
                                          </p:stCondLst>
                                        </p:cTn>
                                        <p:tgtEl>
                                          <p:spTgt spid="78857"/>
                                        </p:tgtEl>
                                        <p:attrNameLst>
                                          <p:attrName>style.visibility</p:attrName>
                                        </p:attrNameLst>
                                      </p:cBhvr>
                                      <p:to>
                                        <p:strVal val="visible"/>
                                      </p:to>
                                    </p:set>
                                    <p:anim calcmode="lin" valueType="num">
                                      <p:cBhvr>
                                        <p:cTn id="50" dur="1000" fill="hold"/>
                                        <p:tgtEl>
                                          <p:spTgt spid="78857"/>
                                        </p:tgtEl>
                                        <p:attrNameLst>
                                          <p:attrName>ppt_w</p:attrName>
                                        </p:attrNameLst>
                                      </p:cBhvr>
                                      <p:tavLst>
                                        <p:tav tm="0">
                                          <p:val>
                                            <p:fltVal val="0"/>
                                          </p:val>
                                        </p:tav>
                                        <p:tav tm="100000">
                                          <p:val>
                                            <p:strVal val="#ppt_w"/>
                                          </p:val>
                                        </p:tav>
                                      </p:tavLst>
                                    </p:anim>
                                    <p:anim calcmode="lin" valueType="num">
                                      <p:cBhvr>
                                        <p:cTn id="51" dur="1000" fill="hold"/>
                                        <p:tgtEl>
                                          <p:spTgt spid="78857"/>
                                        </p:tgtEl>
                                        <p:attrNameLst>
                                          <p:attrName>ppt_h</p:attrName>
                                        </p:attrNameLst>
                                      </p:cBhvr>
                                      <p:tavLst>
                                        <p:tav tm="0">
                                          <p:val>
                                            <p:fltVal val="0"/>
                                          </p:val>
                                        </p:tav>
                                        <p:tav tm="100000">
                                          <p:val>
                                            <p:strVal val="#ppt_h"/>
                                          </p:val>
                                        </p:tav>
                                      </p:tavLst>
                                    </p:anim>
                                    <p:anim calcmode="lin" valueType="num">
                                      <p:cBhvr>
                                        <p:cTn id="52" dur="1000" fill="hold"/>
                                        <p:tgtEl>
                                          <p:spTgt spid="78857"/>
                                        </p:tgtEl>
                                        <p:attrNameLst>
                                          <p:attrName>ppt_x</p:attrName>
                                        </p:attrNameLst>
                                      </p:cBhvr>
                                      <p:tavLst>
                                        <p:tav tm="0">
                                          <p:val>
                                            <p:fltVal val="0.5"/>
                                          </p:val>
                                        </p:tav>
                                        <p:tav tm="100000">
                                          <p:val>
                                            <p:strVal val="#ppt_x"/>
                                          </p:val>
                                        </p:tav>
                                      </p:tavLst>
                                    </p:anim>
                                    <p:anim calcmode="lin" valueType="num">
                                      <p:cBhvr>
                                        <p:cTn id="53" dur="1000" fill="hold"/>
                                        <p:tgtEl>
                                          <p:spTgt spid="78857"/>
                                        </p:tgtEl>
                                        <p:attrNameLst>
                                          <p:attrName>ppt_y</p:attrName>
                                        </p:attrNameLst>
                                      </p:cBhvr>
                                      <p:tavLst>
                                        <p:tav tm="0">
                                          <p:val>
                                            <p:fltVal val="0.5"/>
                                          </p:val>
                                        </p:tav>
                                        <p:tav tm="100000">
                                          <p:val>
                                            <p:strVal val="#ppt_y"/>
                                          </p:val>
                                        </p:tav>
                                      </p:tavLst>
                                    </p:anim>
                                  </p:childTnLst>
                                </p:cTn>
                              </p:par>
                              <p:par>
                                <p:cTn id="54" presetID="23" presetClass="entr" presetSubtype="528" repeatCount="indefinite" fill="hold" grpId="0" nodeType="withEffect">
                                  <p:stCondLst>
                                    <p:cond delay="1500"/>
                                  </p:stCondLst>
                                  <p:childTnLst>
                                    <p:set>
                                      <p:cBhvr>
                                        <p:cTn id="55" dur="1" fill="hold">
                                          <p:stCondLst>
                                            <p:cond delay="0"/>
                                          </p:stCondLst>
                                        </p:cTn>
                                        <p:tgtEl>
                                          <p:spTgt spid="78858"/>
                                        </p:tgtEl>
                                        <p:attrNameLst>
                                          <p:attrName>style.visibility</p:attrName>
                                        </p:attrNameLst>
                                      </p:cBhvr>
                                      <p:to>
                                        <p:strVal val="visible"/>
                                      </p:to>
                                    </p:set>
                                    <p:anim calcmode="lin" valueType="num">
                                      <p:cBhvr>
                                        <p:cTn id="56" dur="1000" fill="hold"/>
                                        <p:tgtEl>
                                          <p:spTgt spid="78858"/>
                                        </p:tgtEl>
                                        <p:attrNameLst>
                                          <p:attrName>ppt_w</p:attrName>
                                        </p:attrNameLst>
                                      </p:cBhvr>
                                      <p:tavLst>
                                        <p:tav tm="0">
                                          <p:val>
                                            <p:fltVal val="0"/>
                                          </p:val>
                                        </p:tav>
                                        <p:tav tm="100000">
                                          <p:val>
                                            <p:strVal val="#ppt_w"/>
                                          </p:val>
                                        </p:tav>
                                      </p:tavLst>
                                    </p:anim>
                                    <p:anim calcmode="lin" valueType="num">
                                      <p:cBhvr>
                                        <p:cTn id="57" dur="1000" fill="hold"/>
                                        <p:tgtEl>
                                          <p:spTgt spid="78858"/>
                                        </p:tgtEl>
                                        <p:attrNameLst>
                                          <p:attrName>ppt_h</p:attrName>
                                        </p:attrNameLst>
                                      </p:cBhvr>
                                      <p:tavLst>
                                        <p:tav tm="0">
                                          <p:val>
                                            <p:fltVal val="0"/>
                                          </p:val>
                                        </p:tav>
                                        <p:tav tm="100000">
                                          <p:val>
                                            <p:strVal val="#ppt_h"/>
                                          </p:val>
                                        </p:tav>
                                      </p:tavLst>
                                    </p:anim>
                                    <p:anim calcmode="lin" valueType="num">
                                      <p:cBhvr>
                                        <p:cTn id="58" dur="1000" fill="hold"/>
                                        <p:tgtEl>
                                          <p:spTgt spid="78858"/>
                                        </p:tgtEl>
                                        <p:attrNameLst>
                                          <p:attrName>ppt_x</p:attrName>
                                        </p:attrNameLst>
                                      </p:cBhvr>
                                      <p:tavLst>
                                        <p:tav tm="0">
                                          <p:val>
                                            <p:fltVal val="0.5"/>
                                          </p:val>
                                        </p:tav>
                                        <p:tav tm="100000">
                                          <p:val>
                                            <p:strVal val="#ppt_x"/>
                                          </p:val>
                                        </p:tav>
                                      </p:tavLst>
                                    </p:anim>
                                    <p:anim calcmode="lin" valueType="num">
                                      <p:cBhvr>
                                        <p:cTn id="59" dur="1000" fill="hold"/>
                                        <p:tgtEl>
                                          <p:spTgt spid="78858"/>
                                        </p:tgtEl>
                                        <p:attrNameLst>
                                          <p:attrName>ppt_y</p:attrName>
                                        </p:attrNameLst>
                                      </p:cBhvr>
                                      <p:tavLst>
                                        <p:tav tm="0">
                                          <p:val>
                                            <p:fltVal val="0.5"/>
                                          </p:val>
                                        </p:tav>
                                        <p:tav tm="100000">
                                          <p:val>
                                            <p:strVal val="#ppt_y"/>
                                          </p:val>
                                        </p:tav>
                                      </p:tavLst>
                                    </p:anim>
                                  </p:childTnLst>
                                </p:cTn>
                              </p:par>
                              <p:par>
                                <p:cTn id="60" presetID="23" presetClass="entr" presetSubtype="528" repeatCount="indefinite" fill="hold" grpId="0" nodeType="withEffect">
                                  <p:stCondLst>
                                    <p:cond delay="1000"/>
                                  </p:stCondLst>
                                  <p:childTnLst>
                                    <p:set>
                                      <p:cBhvr>
                                        <p:cTn id="61" dur="1" fill="hold">
                                          <p:stCondLst>
                                            <p:cond delay="0"/>
                                          </p:stCondLst>
                                        </p:cTn>
                                        <p:tgtEl>
                                          <p:spTgt spid="78859"/>
                                        </p:tgtEl>
                                        <p:attrNameLst>
                                          <p:attrName>style.visibility</p:attrName>
                                        </p:attrNameLst>
                                      </p:cBhvr>
                                      <p:to>
                                        <p:strVal val="visible"/>
                                      </p:to>
                                    </p:set>
                                    <p:anim calcmode="lin" valueType="num">
                                      <p:cBhvr>
                                        <p:cTn id="62" dur="1000" fill="hold"/>
                                        <p:tgtEl>
                                          <p:spTgt spid="78859"/>
                                        </p:tgtEl>
                                        <p:attrNameLst>
                                          <p:attrName>ppt_w</p:attrName>
                                        </p:attrNameLst>
                                      </p:cBhvr>
                                      <p:tavLst>
                                        <p:tav tm="0">
                                          <p:val>
                                            <p:fltVal val="0"/>
                                          </p:val>
                                        </p:tav>
                                        <p:tav tm="100000">
                                          <p:val>
                                            <p:strVal val="#ppt_w"/>
                                          </p:val>
                                        </p:tav>
                                      </p:tavLst>
                                    </p:anim>
                                    <p:anim calcmode="lin" valueType="num">
                                      <p:cBhvr>
                                        <p:cTn id="63" dur="1000" fill="hold"/>
                                        <p:tgtEl>
                                          <p:spTgt spid="78859"/>
                                        </p:tgtEl>
                                        <p:attrNameLst>
                                          <p:attrName>ppt_h</p:attrName>
                                        </p:attrNameLst>
                                      </p:cBhvr>
                                      <p:tavLst>
                                        <p:tav tm="0">
                                          <p:val>
                                            <p:fltVal val="0"/>
                                          </p:val>
                                        </p:tav>
                                        <p:tav tm="100000">
                                          <p:val>
                                            <p:strVal val="#ppt_h"/>
                                          </p:val>
                                        </p:tav>
                                      </p:tavLst>
                                    </p:anim>
                                    <p:anim calcmode="lin" valueType="num">
                                      <p:cBhvr>
                                        <p:cTn id="64" dur="1000" fill="hold"/>
                                        <p:tgtEl>
                                          <p:spTgt spid="78859"/>
                                        </p:tgtEl>
                                        <p:attrNameLst>
                                          <p:attrName>ppt_x</p:attrName>
                                        </p:attrNameLst>
                                      </p:cBhvr>
                                      <p:tavLst>
                                        <p:tav tm="0">
                                          <p:val>
                                            <p:fltVal val="0.5"/>
                                          </p:val>
                                        </p:tav>
                                        <p:tav tm="100000">
                                          <p:val>
                                            <p:strVal val="#ppt_x"/>
                                          </p:val>
                                        </p:tav>
                                      </p:tavLst>
                                    </p:anim>
                                    <p:anim calcmode="lin" valueType="num">
                                      <p:cBhvr>
                                        <p:cTn id="65" dur="1000" fill="hold"/>
                                        <p:tgtEl>
                                          <p:spTgt spid="78859"/>
                                        </p:tgtEl>
                                        <p:attrNameLst>
                                          <p:attrName>ppt_y</p:attrName>
                                        </p:attrNameLst>
                                      </p:cBhvr>
                                      <p:tavLst>
                                        <p:tav tm="0">
                                          <p:val>
                                            <p:fltVal val="0.5"/>
                                          </p:val>
                                        </p:tav>
                                        <p:tav tm="100000">
                                          <p:val>
                                            <p:strVal val="#ppt_y"/>
                                          </p:val>
                                        </p:tav>
                                      </p:tavLst>
                                    </p:anim>
                                  </p:childTnLst>
                                </p:cTn>
                              </p:par>
                              <p:par>
                                <p:cTn id="66" presetID="23" presetClass="entr" presetSubtype="528" repeatCount="indefinite" fill="hold" grpId="0" nodeType="withEffect">
                                  <p:stCondLst>
                                    <p:cond delay="0"/>
                                  </p:stCondLst>
                                  <p:childTnLst>
                                    <p:set>
                                      <p:cBhvr>
                                        <p:cTn id="67" dur="1" fill="hold">
                                          <p:stCondLst>
                                            <p:cond delay="0"/>
                                          </p:stCondLst>
                                        </p:cTn>
                                        <p:tgtEl>
                                          <p:spTgt spid="78861"/>
                                        </p:tgtEl>
                                        <p:attrNameLst>
                                          <p:attrName>style.visibility</p:attrName>
                                        </p:attrNameLst>
                                      </p:cBhvr>
                                      <p:to>
                                        <p:strVal val="visible"/>
                                      </p:to>
                                    </p:set>
                                    <p:anim calcmode="lin" valueType="num">
                                      <p:cBhvr>
                                        <p:cTn id="68" dur="1000" fill="hold"/>
                                        <p:tgtEl>
                                          <p:spTgt spid="78861"/>
                                        </p:tgtEl>
                                        <p:attrNameLst>
                                          <p:attrName>ppt_w</p:attrName>
                                        </p:attrNameLst>
                                      </p:cBhvr>
                                      <p:tavLst>
                                        <p:tav tm="0">
                                          <p:val>
                                            <p:fltVal val="0"/>
                                          </p:val>
                                        </p:tav>
                                        <p:tav tm="100000">
                                          <p:val>
                                            <p:strVal val="#ppt_w"/>
                                          </p:val>
                                        </p:tav>
                                      </p:tavLst>
                                    </p:anim>
                                    <p:anim calcmode="lin" valueType="num">
                                      <p:cBhvr>
                                        <p:cTn id="69" dur="1000" fill="hold"/>
                                        <p:tgtEl>
                                          <p:spTgt spid="78861"/>
                                        </p:tgtEl>
                                        <p:attrNameLst>
                                          <p:attrName>ppt_h</p:attrName>
                                        </p:attrNameLst>
                                      </p:cBhvr>
                                      <p:tavLst>
                                        <p:tav tm="0">
                                          <p:val>
                                            <p:fltVal val="0"/>
                                          </p:val>
                                        </p:tav>
                                        <p:tav tm="100000">
                                          <p:val>
                                            <p:strVal val="#ppt_h"/>
                                          </p:val>
                                        </p:tav>
                                      </p:tavLst>
                                    </p:anim>
                                    <p:anim calcmode="lin" valueType="num">
                                      <p:cBhvr>
                                        <p:cTn id="70" dur="1000" fill="hold"/>
                                        <p:tgtEl>
                                          <p:spTgt spid="78861"/>
                                        </p:tgtEl>
                                        <p:attrNameLst>
                                          <p:attrName>ppt_x</p:attrName>
                                        </p:attrNameLst>
                                      </p:cBhvr>
                                      <p:tavLst>
                                        <p:tav tm="0">
                                          <p:val>
                                            <p:fltVal val="0.5"/>
                                          </p:val>
                                        </p:tav>
                                        <p:tav tm="100000">
                                          <p:val>
                                            <p:strVal val="#ppt_x"/>
                                          </p:val>
                                        </p:tav>
                                      </p:tavLst>
                                    </p:anim>
                                    <p:anim calcmode="lin" valueType="num">
                                      <p:cBhvr>
                                        <p:cTn id="71" dur="1000" fill="hold"/>
                                        <p:tgtEl>
                                          <p:spTgt spid="78861"/>
                                        </p:tgtEl>
                                        <p:attrNameLst>
                                          <p:attrName>ppt_y</p:attrName>
                                        </p:attrNameLst>
                                      </p:cBhvr>
                                      <p:tavLst>
                                        <p:tav tm="0">
                                          <p:val>
                                            <p:fltVal val="0.5"/>
                                          </p:val>
                                        </p:tav>
                                        <p:tav tm="100000">
                                          <p:val>
                                            <p:strVal val="#ppt_y"/>
                                          </p:val>
                                        </p:tav>
                                      </p:tavLst>
                                    </p:anim>
                                  </p:childTnLst>
                                </p:cTn>
                              </p:par>
                              <p:par>
                                <p:cTn id="72" presetID="23" presetClass="entr" presetSubtype="528" repeatCount="indefinite" fill="hold" grpId="0" nodeType="withEffect">
                                  <p:stCondLst>
                                    <p:cond delay="0"/>
                                  </p:stCondLst>
                                  <p:childTnLst>
                                    <p:set>
                                      <p:cBhvr>
                                        <p:cTn id="73" dur="1" fill="hold">
                                          <p:stCondLst>
                                            <p:cond delay="0"/>
                                          </p:stCondLst>
                                        </p:cTn>
                                        <p:tgtEl>
                                          <p:spTgt spid="78862"/>
                                        </p:tgtEl>
                                        <p:attrNameLst>
                                          <p:attrName>style.visibility</p:attrName>
                                        </p:attrNameLst>
                                      </p:cBhvr>
                                      <p:to>
                                        <p:strVal val="visible"/>
                                      </p:to>
                                    </p:set>
                                    <p:anim calcmode="lin" valueType="num">
                                      <p:cBhvr>
                                        <p:cTn id="74" dur="1000" fill="hold"/>
                                        <p:tgtEl>
                                          <p:spTgt spid="78862"/>
                                        </p:tgtEl>
                                        <p:attrNameLst>
                                          <p:attrName>ppt_w</p:attrName>
                                        </p:attrNameLst>
                                      </p:cBhvr>
                                      <p:tavLst>
                                        <p:tav tm="0">
                                          <p:val>
                                            <p:fltVal val="0"/>
                                          </p:val>
                                        </p:tav>
                                        <p:tav tm="100000">
                                          <p:val>
                                            <p:strVal val="#ppt_w"/>
                                          </p:val>
                                        </p:tav>
                                      </p:tavLst>
                                    </p:anim>
                                    <p:anim calcmode="lin" valueType="num">
                                      <p:cBhvr>
                                        <p:cTn id="75" dur="1000" fill="hold"/>
                                        <p:tgtEl>
                                          <p:spTgt spid="78862"/>
                                        </p:tgtEl>
                                        <p:attrNameLst>
                                          <p:attrName>ppt_h</p:attrName>
                                        </p:attrNameLst>
                                      </p:cBhvr>
                                      <p:tavLst>
                                        <p:tav tm="0">
                                          <p:val>
                                            <p:fltVal val="0"/>
                                          </p:val>
                                        </p:tav>
                                        <p:tav tm="100000">
                                          <p:val>
                                            <p:strVal val="#ppt_h"/>
                                          </p:val>
                                        </p:tav>
                                      </p:tavLst>
                                    </p:anim>
                                    <p:anim calcmode="lin" valueType="num">
                                      <p:cBhvr>
                                        <p:cTn id="76" dur="1000" fill="hold"/>
                                        <p:tgtEl>
                                          <p:spTgt spid="78862"/>
                                        </p:tgtEl>
                                        <p:attrNameLst>
                                          <p:attrName>ppt_x</p:attrName>
                                        </p:attrNameLst>
                                      </p:cBhvr>
                                      <p:tavLst>
                                        <p:tav tm="0">
                                          <p:val>
                                            <p:fltVal val="0.5"/>
                                          </p:val>
                                        </p:tav>
                                        <p:tav tm="100000">
                                          <p:val>
                                            <p:strVal val="#ppt_x"/>
                                          </p:val>
                                        </p:tav>
                                      </p:tavLst>
                                    </p:anim>
                                    <p:anim calcmode="lin" valueType="num">
                                      <p:cBhvr>
                                        <p:cTn id="77" dur="1000" fill="hold"/>
                                        <p:tgtEl>
                                          <p:spTgt spid="78862"/>
                                        </p:tgtEl>
                                        <p:attrNameLst>
                                          <p:attrName>ppt_y</p:attrName>
                                        </p:attrNameLst>
                                      </p:cBhvr>
                                      <p:tavLst>
                                        <p:tav tm="0">
                                          <p:val>
                                            <p:fltVal val="0.5"/>
                                          </p:val>
                                        </p:tav>
                                        <p:tav tm="100000">
                                          <p:val>
                                            <p:strVal val="#ppt_y"/>
                                          </p:val>
                                        </p:tav>
                                      </p:tavLst>
                                    </p:anim>
                                  </p:childTnLst>
                                </p:cTn>
                              </p:par>
                              <p:par>
                                <p:cTn id="78" presetID="23" presetClass="entr" presetSubtype="528" repeatCount="indefinite" fill="hold" grpId="0" nodeType="withEffect">
                                  <p:stCondLst>
                                    <p:cond delay="0"/>
                                  </p:stCondLst>
                                  <p:childTnLst>
                                    <p:set>
                                      <p:cBhvr>
                                        <p:cTn id="79" dur="1" fill="hold">
                                          <p:stCondLst>
                                            <p:cond delay="0"/>
                                          </p:stCondLst>
                                        </p:cTn>
                                        <p:tgtEl>
                                          <p:spTgt spid="78863"/>
                                        </p:tgtEl>
                                        <p:attrNameLst>
                                          <p:attrName>style.visibility</p:attrName>
                                        </p:attrNameLst>
                                      </p:cBhvr>
                                      <p:to>
                                        <p:strVal val="visible"/>
                                      </p:to>
                                    </p:set>
                                    <p:anim calcmode="lin" valueType="num">
                                      <p:cBhvr>
                                        <p:cTn id="80" dur="1000" fill="hold"/>
                                        <p:tgtEl>
                                          <p:spTgt spid="78863"/>
                                        </p:tgtEl>
                                        <p:attrNameLst>
                                          <p:attrName>ppt_w</p:attrName>
                                        </p:attrNameLst>
                                      </p:cBhvr>
                                      <p:tavLst>
                                        <p:tav tm="0">
                                          <p:val>
                                            <p:fltVal val="0"/>
                                          </p:val>
                                        </p:tav>
                                        <p:tav tm="100000">
                                          <p:val>
                                            <p:strVal val="#ppt_w"/>
                                          </p:val>
                                        </p:tav>
                                      </p:tavLst>
                                    </p:anim>
                                    <p:anim calcmode="lin" valueType="num">
                                      <p:cBhvr>
                                        <p:cTn id="81" dur="1000" fill="hold"/>
                                        <p:tgtEl>
                                          <p:spTgt spid="78863"/>
                                        </p:tgtEl>
                                        <p:attrNameLst>
                                          <p:attrName>ppt_h</p:attrName>
                                        </p:attrNameLst>
                                      </p:cBhvr>
                                      <p:tavLst>
                                        <p:tav tm="0">
                                          <p:val>
                                            <p:fltVal val="0"/>
                                          </p:val>
                                        </p:tav>
                                        <p:tav tm="100000">
                                          <p:val>
                                            <p:strVal val="#ppt_h"/>
                                          </p:val>
                                        </p:tav>
                                      </p:tavLst>
                                    </p:anim>
                                    <p:anim calcmode="lin" valueType="num">
                                      <p:cBhvr>
                                        <p:cTn id="82" dur="1000" fill="hold"/>
                                        <p:tgtEl>
                                          <p:spTgt spid="78863"/>
                                        </p:tgtEl>
                                        <p:attrNameLst>
                                          <p:attrName>ppt_x</p:attrName>
                                        </p:attrNameLst>
                                      </p:cBhvr>
                                      <p:tavLst>
                                        <p:tav tm="0">
                                          <p:val>
                                            <p:fltVal val="0.5"/>
                                          </p:val>
                                        </p:tav>
                                        <p:tav tm="100000">
                                          <p:val>
                                            <p:strVal val="#ppt_x"/>
                                          </p:val>
                                        </p:tav>
                                      </p:tavLst>
                                    </p:anim>
                                    <p:anim calcmode="lin" valueType="num">
                                      <p:cBhvr>
                                        <p:cTn id="83" dur="1000" fill="hold"/>
                                        <p:tgtEl>
                                          <p:spTgt spid="78863"/>
                                        </p:tgtEl>
                                        <p:attrNameLst>
                                          <p:attrName>ppt_y</p:attrName>
                                        </p:attrNameLst>
                                      </p:cBhvr>
                                      <p:tavLst>
                                        <p:tav tm="0">
                                          <p:val>
                                            <p:fltVal val="0.5"/>
                                          </p:val>
                                        </p:tav>
                                        <p:tav tm="100000">
                                          <p:val>
                                            <p:strVal val="#ppt_y"/>
                                          </p:val>
                                        </p:tav>
                                      </p:tavLst>
                                    </p:anim>
                                  </p:childTnLst>
                                </p:cTn>
                              </p:par>
                              <p:par>
                                <p:cTn id="84" presetID="23" presetClass="entr" presetSubtype="528" repeatCount="indefinite" fill="hold" grpId="0" nodeType="withEffect">
                                  <p:stCondLst>
                                    <p:cond delay="0"/>
                                  </p:stCondLst>
                                  <p:childTnLst>
                                    <p:set>
                                      <p:cBhvr>
                                        <p:cTn id="85" dur="1" fill="hold">
                                          <p:stCondLst>
                                            <p:cond delay="0"/>
                                          </p:stCondLst>
                                        </p:cTn>
                                        <p:tgtEl>
                                          <p:spTgt spid="78864"/>
                                        </p:tgtEl>
                                        <p:attrNameLst>
                                          <p:attrName>style.visibility</p:attrName>
                                        </p:attrNameLst>
                                      </p:cBhvr>
                                      <p:to>
                                        <p:strVal val="visible"/>
                                      </p:to>
                                    </p:set>
                                    <p:anim calcmode="lin" valueType="num">
                                      <p:cBhvr>
                                        <p:cTn id="86" dur="1000" fill="hold"/>
                                        <p:tgtEl>
                                          <p:spTgt spid="78864"/>
                                        </p:tgtEl>
                                        <p:attrNameLst>
                                          <p:attrName>ppt_w</p:attrName>
                                        </p:attrNameLst>
                                      </p:cBhvr>
                                      <p:tavLst>
                                        <p:tav tm="0">
                                          <p:val>
                                            <p:fltVal val="0"/>
                                          </p:val>
                                        </p:tav>
                                        <p:tav tm="100000">
                                          <p:val>
                                            <p:strVal val="#ppt_w"/>
                                          </p:val>
                                        </p:tav>
                                      </p:tavLst>
                                    </p:anim>
                                    <p:anim calcmode="lin" valueType="num">
                                      <p:cBhvr>
                                        <p:cTn id="87" dur="1000" fill="hold"/>
                                        <p:tgtEl>
                                          <p:spTgt spid="78864"/>
                                        </p:tgtEl>
                                        <p:attrNameLst>
                                          <p:attrName>ppt_h</p:attrName>
                                        </p:attrNameLst>
                                      </p:cBhvr>
                                      <p:tavLst>
                                        <p:tav tm="0">
                                          <p:val>
                                            <p:fltVal val="0"/>
                                          </p:val>
                                        </p:tav>
                                        <p:tav tm="100000">
                                          <p:val>
                                            <p:strVal val="#ppt_h"/>
                                          </p:val>
                                        </p:tav>
                                      </p:tavLst>
                                    </p:anim>
                                    <p:anim calcmode="lin" valueType="num">
                                      <p:cBhvr>
                                        <p:cTn id="88" dur="1000" fill="hold"/>
                                        <p:tgtEl>
                                          <p:spTgt spid="78864"/>
                                        </p:tgtEl>
                                        <p:attrNameLst>
                                          <p:attrName>ppt_x</p:attrName>
                                        </p:attrNameLst>
                                      </p:cBhvr>
                                      <p:tavLst>
                                        <p:tav tm="0">
                                          <p:val>
                                            <p:fltVal val="0.5"/>
                                          </p:val>
                                        </p:tav>
                                        <p:tav tm="100000">
                                          <p:val>
                                            <p:strVal val="#ppt_x"/>
                                          </p:val>
                                        </p:tav>
                                      </p:tavLst>
                                    </p:anim>
                                    <p:anim calcmode="lin" valueType="num">
                                      <p:cBhvr>
                                        <p:cTn id="89" dur="1000" fill="hold"/>
                                        <p:tgtEl>
                                          <p:spTgt spid="78864"/>
                                        </p:tgtEl>
                                        <p:attrNameLst>
                                          <p:attrName>ppt_y</p:attrName>
                                        </p:attrNameLst>
                                      </p:cBhvr>
                                      <p:tavLst>
                                        <p:tav tm="0">
                                          <p:val>
                                            <p:fltVal val="0.5"/>
                                          </p:val>
                                        </p:tav>
                                        <p:tav tm="100000">
                                          <p:val>
                                            <p:strVal val="#ppt_y"/>
                                          </p:val>
                                        </p:tav>
                                      </p:tavLst>
                                    </p:anim>
                                  </p:childTnLst>
                                </p:cTn>
                              </p:par>
                              <p:par>
                                <p:cTn id="90" presetID="23" presetClass="entr" presetSubtype="528" repeatCount="indefinite" fill="hold" grpId="0" nodeType="withEffect">
                                  <p:stCondLst>
                                    <p:cond delay="500"/>
                                  </p:stCondLst>
                                  <p:childTnLst>
                                    <p:set>
                                      <p:cBhvr>
                                        <p:cTn id="91" dur="1" fill="hold">
                                          <p:stCondLst>
                                            <p:cond delay="0"/>
                                          </p:stCondLst>
                                        </p:cTn>
                                        <p:tgtEl>
                                          <p:spTgt spid="78865"/>
                                        </p:tgtEl>
                                        <p:attrNameLst>
                                          <p:attrName>style.visibility</p:attrName>
                                        </p:attrNameLst>
                                      </p:cBhvr>
                                      <p:to>
                                        <p:strVal val="visible"/>
                                      </p:to>
                                    </p:set>
                                    <p:anim calcmode="lin" valueType="num">
                                      <p:cBhvr>
                                        <p:cTn id="92" dur="1000" fill="hold"/>
                                        <p:tgtEl>
                                          <p:spTgt spid="78865"/>
                                        </p:tgtEl>
                                        <p:attrNameLst>
                                          <p:attrName>ppt_w</p:attrName>
                                        </p:attrNameLst>
                                      </p:cBhvr>
                                      <p:tavLst>
                                        <p:tav tm="0">
                                          <p:val>
                                            <p:fltVal val="0"/>
                                          </p:val>
                                        </p:tav>
                                        <p:tav tm="100000">
                                          <p:val>
                                            <p:strVal val="#ppt_w"/>
                                          </p:val>
                                        </p:tav>
                                      </p:tavLst>
                                    </p:anim>
                                    <p:anim calcmode="lin" valueType="num">
                                      <p:cBhvr>
                                        <p:cTn id="93" dur="1000" fill="hold"/>
                                        <p:tgtEl>
                                          <p:spTgt spid="78865"/>
                                        </p:tgtEl>
                                        <p:attrNameLst>
                                          <p:attrName>ppt_h</p:attrName>
                                        </p:attrNameLst>
                                      </p:cBhvr>
                                      <p:tavLst>
                                        <p:tav tm="0">
                                          <p:val>
                                            <p:fltVal val="0"/>
                                          </p:val>
                                        </p:tav>
                                        <p:tav tm="100000">
                                          <p:val>
                                            <p:strVal val="#ppt_h"/>
                                          </p:val>
                                        </p:tav>
                                      </p:tavLst>
                                    </p:anim>
                                    <p:anim calcmode="lin" valueType="num">
                                      <p:cBhvr>
                                        <p:cTn id="94" dur="1000" fill="hold"/>
                                        <p:tgtEl>
                                          <p:spTgt spid="78865"/>
                                        </p:tgtEl>
                                        <p:attrNameLst>
                                          <p:attrName>ppt_x</p:attrName>
                                        </p:attrNameLst>
                                      </p:cBhvr>
                                      <p:tavLst>
                                        <p:tav tm="0">
                                          <p:val>
                                            <p:fltVal val="0.5"/>
                                          </p:val>
                                        </p:tav>
                                        <p:tav tm="100000">
                                          <p:val>
                                            <p:strVal val="#ppt_x"/>
                                          </p:val>
                                        </p:tav>
                                      </p:tavLst>
                                    </p:anim>
                                    <p:anim calcmode="lin" valueType="num">
                                      <p:cBhvr>
                                        <p:cTn id="95" dur="1000" fill="hold"/>
                                        <p:tgtEl>
                                          <p:spTgt spid="78865"/>
                                        </p:tgtEl>
                                        <p:attrNameLst>
                                          <p:attrName>ppt_y</p:attrName>
                                        </p:attrNameLst>
                                      </p:cBhvr>
                                      <p:tavLst>
                                        <p:tav tm="0">
                                          <p:val>
                                            <p:fltVal val="0.5"/>
                                          </p:val>
                                        </p:tav>
                                        <p:tav tm="100000">
                                          <p:val>
                                            <p:strVal val="#ppt_y"/>
                                          </p:val>
                                        </p:tav>
                                      </p:tavLst>
                                    </p:anim>
                                  </p:childTnLst>
                                </p:cTn>
                              </p:par>
                              <p:par>
                                <p:cTn id="96" presetID="23" presetClass="entr" presetSubtype="528" repeatCount="indefinite" fill="hold" grpId="0" nodeType="withEffect">
                                  <p:stCondLst>
                                    <p:cond delay="0"/>
                                  </p:stCondLst>
                                  <p:childTnLst>
                                    <p:set>
                                      <p:cBhvr>
                                        <p:cTn id="97" dur="1" fill="hold">
                                          <p:stCondLst>
                                            <p:cond delay="0"/>
                                          </p:stCondLst>
                                        </p:cTn>
                                        <p:tgtEl>
                                          <p:spTgt spid="78866"/>
                                        </p:tgtEl>
                                        <p:attrNameLst>
                                          <p:attrName>style.visibility</p:attrName>
                                        </p:attrNameLst>
                                      </p:cBhvr>
                                      <p:to>
                                        <p:strVal val="visible"/>
                                      </p:to>
                                    </p:set>
                                    <p:anim calcmode="lin" valueType="num">
                                      <p:cBhvr>
                                        <p:cTn id="98" dur="1000" fill="hold"/>
                                        <p:tgtEl>
                                          <p:spTgt spid="78866"/>
                                        </p:tgtEl>
                                        <p:attrNameLst>
                                          <p:attrName>ppt_w</p:attrName>
                                        </p:attrNameLst>
                                      </p:cBhvr>
                                      <p:tavLst>
                                        <p:tav tm="0">
                                          <p:val>
                                            <p:fltVal val="0"/>
                                          </p:val>
                                        </p:tav>
                                        <p:tav tm="100000">
                                          <p:val>
                                            <p:strVal val="#ppt_w"/>
                                          </p:val>
                                        </p:tav>
                                      </p:tavLst>
                                    </p:anim>
                                    <p:anim calcmode="lin" valueType="num">
                                      <p:cBhvr>
                                        <p:cTn id="99" dur="1000" fill="hold"/>
                                        <p:tgtEl>
                                          <p:spTgt spid="78866"/>
                                        </p:tgtEl>
                                        <p:attrNameLst>
                                          <p:attrName>ppt_h</p:attrName>
                                        </p:attrNameLst>
                                      </p:cBhvr>
                                      <p:tavLst>
                                        <p:tav tm="0">
                                          <p:val>
                                            <p:fltVal val="0"/>
                                          </p:val>
                                        </p:tav>
                                        <p:tav tm="100000">
                                          <p:val>
                                            <p:strVal val="#ppt_h"/>
                                          </p:val>
                                        </p:tav>
                                      </p:tavLst>
                                    </p:anim>
                                    <p:anim calcmode="lin" valueType="num">
                                      <p:cBhvr>
                                        <p:cTn id="100" dur="1000" fill="hold"/>
                                        <p:tgtEl>
                                          <p:spTgt spid="78866"/>
                                        </p:tgtEl>
                                        <p:attrNameLst>
                                          <p:attrName>ppt_x</p:attrName>
                                        </p:attrNameLst>
                                      </p:cBhvr>
                                      <p:tavLst>
                                        <p:tav tm="0">
                                          <p:val>
                                            <p:fltVal val="0.5"/>
                                          </p:val>
                                        </p:tav>
                                        <p:tav tm="100000">
                                          <p:val>
                                            <p:strVal val="#ppt_x"/>
                                          </p:val>
                                        </p:tav>
                                      </p:tavLst>
                                    </p:anim>
                                    <p:anim calcmode="lin" valueType="num">
                                      <p:cBhvr>
                                        <p:cTn id="101" dur="1000" fill="hold"/>
                                        <p:tgtEl>
                                          <p:spTgt spid="78866"/>
                                        </p:tgtEl>
                                        <p:attrNameLst>
                                          <p:attrName>ppt_y</p:attrName>
                                        </p:attrNameLst>
                                      </p:cBhvr>
                                      <p:tavLst>
                                        <p:tav tm="0">
                                          <p:val>
                                            <p:fltVal val="0.5"/>
                                          </p:val>
                                        </p:tav>
                                        <p:tav tm="100000">
                                          <p:val>
                                            <p:strVal val="#ppt_y"/>
                                          </p:val>
                                        </p:tav>
                                      </p:tavLst>
                                    </p:anim>
                                  </p:childTnLst>
                                </p:cTn>
                              </p:par>
                              <p:par>
                                <p:cTn id="102" presetID="23" presetClass="entr" presetSubtype="528" repeatCount="indefinite" fill="hold" grpId="0" nodeType="withEffect">
                                  <p:stCondLst>
                                    <p:cond delay="0"/>
                                  </p:stCondLst>
                                  <p:childTnLst>
                                    <p:set>
                                      <p:cBhvr>
                                        <p:cTn id="103" dur="1" fill="hold">
                                          <p:stCondLst>
                                            <p:cond delay="0"/>
                                          </p:stCondLst>
                                        </p:cTn>
                                        <p:tgtEl>
                                          <p:spTgt spid="78867"/>
                                        </p:tgtEl>
                                        <p:attrNameLst>
                                          <p:attrName>style.visibility</p:attrName>
                                        </p:attrNameLst>
                                      </p:cBhvr>
                                      <p:to>
                                        <p:strVal val="visible"/>
                                      </p:to>
                                    </p:set>
                                    <p:anim calcmode="lin" valueType="num">
                                      <p:cBhvr>
                                        <p:cTn id="104" dur="1000" fill="hold"/>
                                        <p:tgtEl>
                                          <p:spTgt spid="78867"/>
                                        </p:tgtEl>
                                        <p:attrNameLst>
                                          <p:attrName>ppt_w</p:attrName>
                                        </p:attrNameLst>
                                      </p:cBhvr>
                                      <p:tavLst>
                                        <p:tav tm="0">
                                          <p:val>
                                            <p:fltVal val="0"/>
                                          </p:val>
                                        </p:tav>
                                        <p:tav tm="100000">
                                          <p:val>
                                            <p:strVal val="#ppt_w"/>
                                          </p:val>
                                        </p:tav>
                                      </p:tavLst>
                                    </p:anim>
                                    <p:anim calcmode="lin" valueType="num">
                                      <p:cBhvr>
                                        <p:cTn id="105" dur="1000" fill="hold"/>
                                        <p:tgtEl>
                                          <p:spTgt spid="78867"/>
                                        </p:tgtEl>
                                        <p:attrNameLst>
                                          <p:attrName>ppt_h</p:attrName>
                                        </p:attrNameLst>
                                      </p:cBhvr>
                                      <p:tavLst>
                                        <p:tav tm="0">
                                          <p:val>
                                            <p:fltVal val="0"/>
                                          </p:val>
                                        </p:tav>
                                        <p:tav tm="100000">
                                          <p:val>
                                            <p:strVal val="#ppt_h"/>
                                          </p:val>
                                        </p:tav>
                                      </p:tavLst>
                                    </p:anim>
                                    <p:anim calcmode="lin" valueType="num">
                                      <p:cBhvr>
                                        <p:cTn id="106" dur="1000" fill="hold"/>
                                        <p:tgtEl>
                                          <p:spTgt spid="78867"/>
                                        </p:tgtEl>
                                        <p:attrNameLst>
                                          <p:attrName>ppt_x</p:attrName>
                                        </p:attrNameLst>
                                      </p:cBhvr>
                                      <p:tavLst>
                                        <p:tav tm="0">
                                          <p:val>
                                            <p:fltVal val="0.5"/>
                                          </p:val>
                                        </p:tav>
                                        <p:tav tm="100000">
                                          <p:val>
                                            <p:strVal val="#ppt_x"/>
                                          </p:val>
                                        </p:tav>
                                      </p:tavLst>
                                    </p:anim>
                                    <p:anim calcmode="lin" valueType="num">
                                      <p:cBhvr>
                                        <p:cTn id="107" dur="1000" fill="hold"/>
                                        <p:tgtEl>
                                          <p:spTgt spid="78867"/>
                                        </p:tgtEl>
                                        <p:attrNameLst>
                                          <p:attrName>ppt_y</p:attrName>
                                        </p:attrNameLst>
                                      </p:cBhvr>
                                      <p:tavLst>
                                        <p:tav tm="0">
                                          <p:val>
                                            <p:fltVal val="0.5"/>
                                          </p:val>
                                        </p:tav>
                                        <p:tav tm="100000">
                                          <p:val>
                                            <p:strVal val="#ppt_y"/>
                                          </p:val>
                                        </p:tav>
                                      </p:tavLst>
                                    </p:anim>
                                  </p:childTnLst>
                                </p:cTn>
                              </p:par>
                              <p:par>
                                <p:cTn id="108" presetID="23" presetClass="entr" presetSubtype="528" repeatCount="indefinite" fill="hold" grpId="0" nodeType="withEffect">
                                  <p:stCondLst>
                                    <p:cond delay="0"/>
                                  </p:stCondLst>
                                  <p:childTnLst>
                                    <p:set>
                                      <p:cBhvr>
                                        <p:cTn id="109" dur="1" fill="hold">
                                          <p:stCondLst>
                                            <p:cond delay="0"/>
                                          </p:stCondLst>
                                        </p:cTn>
                                        <p:tgtEl>
                                          <p:spTgt spid="78868"/>
                                        </p:tgtEl>
                                        <p:attrNameLst>
                                          <p:attrName>style.visibility</p:attrName>
                                        </p:attrNameLst>
                                      </p:cBhvr>
                                      <p:to>
                                        <p:strVal val="visible"/>
                                      </p:to>
                                    </p:set>
                                    <p:anim calcmode="lin" valueType="num">
                                      <p:cBhvr>
                                        <p:cTn id="110" dur="1000" fill="hold"/>
                                        <p:tgtEl>
                                          <p:spTgt spid="78868"/>
                                        </p:tgtEl>
                                        <p:attrNameLst>
                                          <p:attrName>ppt_w</p:attrName>
                                        </p:attrNameLst>
                                      </p:cBhvr>
                                      <p:tavLst>
                                        <p:tav tm="0">
                                          <p:val>
                                            <p:fltVal val="0"/>
                                          </p:val>
                                        </p:tav>
                                        <p:tav tm="100000">
                                          <p:val>
                                            <p:strVal val="#ppt_w"/>
                                          </p:val>
                                        </p:tav>
                                      </p:tavLst>
                                    </p:anim>
                                    <p:anim calcmode="lin" valueType="num">
                                      <p:cBhvr>
                                        <p:cTn id="111" dur="1000" fill="hold"/>
                                        <p:tgtEl>
                                          <p:spTgt spid="78868"/>
                                        </p:tgtEl>
                                        <p:attrNameLst>
                                          <p:attrName>ppt_h</p:attrName>
                                        </p:attrNameLst>
                                      </p:cBhvr>
                                      <p:tavLst>
                                        <p:tav tm="0">
                                          <p:val>
                                            <p:fltVal val="0"/>
                                          </p:val>
                                        </p:tav>
                                        <p:tav tm="100000">
                                          <p:val>
                                            <p:strVal val="#ppt_h"/>
                                          </p:val>
                                        </p:tav>
                                      </p:tavLst>
                                    </p:anim>
                                    <p:anim calcmode="lin" valueType="num">
                                      <p:cBhvr>
                                        <p:cTn id="112" dur="1000" fill="hold"/>
                                        <p:tgtEl>
                                          <p:spTgt spid="78868"/>
                                        </p:tgtEl>
                                        <p:attrNameLst>
                                          <p:attrName>ppt_x</p:attrName>
                                        </p:attrNameLst>
                                      </p:cBhvr>
                                      <p:tavLst>
                                        <p:tav tm="0">
                                          <p:val>
                                            <p:fltVal val="0.5"/>
                                          </p:val>
                                        </p:tav>
                                        <p:tav tm="100000">
                                          <p:val>
                                            <p:strVal val="#ppt_x"/>
                                          </p:val>
                                        </p:tav>
                                      </p:tavLst>
                                    </p:anim>
                                    <p:anim calcmode="lin" valueType="num">
                                      <p:cBhvr>
                                        <p:cTn id="113" dur="1000" fill="hold"/>
                                        <p:tgtEl>
                                          <p:spTgt spid="78868"/>
                                        </p:tgtEl>
                                        <p:attrNameLst>
                                          <p:attrName>ppt_y</p:attrName>
                                        </p:attrNameLst>
                                      </p:cBhvr>
                                      <p:tavLst>
                                        <p:tav tm="0">
                                          <p:val>
                                            <p:fltVal val="0.5"/>
                                          </p:val>
                                        </p:tav>
                                        <p:tav tm="100000">
                                          <p:val>
                                            <p:strVal val="#ppt_y"/>
                                          </p:val>
                                        </p:tav>
                                      </p:tavLst>
                                    </p:anim>
                                  </p:childTnLst>
                                </p:cTn>
                              </p:par>
                              <p:par>
                                <p:cTn id="114" presetID="23" presetClass="entr" presetSubtype="528" repeatCount="indefinite" fill="hold" grpId="0" nodeType="withEffect">
                                  <p:stCondLst>
                                    <p:cond delay="1500"/>
                                  </p:stCondLst>
                                  <p:childTnLst>
                                    <p:set>
                                      <p:cBhvr>
                                        <p:cTn id="115" dur="1" fill="hold">
                                          <p:stCondLst>
                                            <p:cond delay="0"/>
                                          </p:stCondLst>
                                        </p:cTn>
                                        <p:tgtEl>
                                          <p:spTgt spid="78869"/>
                                        </p:tgtEl>
                                        <p:attrNameLst>
                                          <p:attrName>style.visibility</p:attrName>
                                        </p:attrNameLst>
                                      </p:cBhvr>
                                      <p:to>
                                        <p:strVal val="visible"/>
                                      </p:to>
                                    </p:set>
                                    <p:anim calcmode="lin" valueType="num">
                                      <p:cBhvr>
                                        <p:cTn id="116" dur="1000" fill="hold"/>
                                        <p:tgtEl>
                                          <p:spTgt spid="78869"/>
                                        </p:tgtEl>
                                        <p:attrNameLst>
                                          <p:attrName>ppt_w</p:attrName>
                                        </p:attrNameLst>
                                      </p:cBhvr>
                                      <p:tavLst>
                                        <p:tav tm="0">
                                          <p:val>
                                            <p:fltVal val="0"/>
                                          </p:val>
                                        </p:tav>
                                        <p:tav tm="100000">
                                          <p:val>
                                            <p:strVal val="#ppt_w"/>
                                          </p:val>
                                        </p:tav>
                                      </p:tavLst>
                                    </p:anim>
                                    <p:anim calcmode="lin" valueType="num">
                                      <p:cBhvr>
                                        <p:cTn id="117" dur="1000" fill="hold"/>
                                        <p:tgtEl>
                                          <p:spTgt spid="78869"/>
                                        </p:tgtEl>
                                        <p:attrNameLst>
                                          <p:attrName>ppt_h</p:attrName>
                                        </p:attrNameLst>
                                      </p:cBhvr>
                                      <p:tavLst>
                                        <p:tav tm="0">
                                          <p:val>
                                            <p:fltVal val="0"/>
                                          </p:val>
                                        </p:tav>
                                        <p:tav tm="100000">
                                          <p:val>
                                            <p:strVal val="#ppt_h"/>
                                          </p:val>
                                        </p:tav>
                                      </p:tavLst>
                                    </p:anim>
                                    <p:anim calcmode="lin" valueType="num">
                                      <p:cBhvr>
                                        <p:cTn id="118" dur="1000" fill="hold"/>
                                        <p:tgtEl>
                                          <p:spTgt spid="78869"/>
                                        </p:tgtEl>
                                        <p:attrNameLst>
                                          <p:attrName>ppt_x</p:attrName>
                                        </p:attrNameLst>
                                      </p:cBhvr>
                                      <p:tavLst>
                                        <p:tav tm="0">
                                          <p:val>
                                            <p:fltVal val="0.5"/>
                                          </p:val>
                                        </p:tav>
                                        <p:tav tm="100000">
                                          <p:val>
                                            <p:strVal val="#ppt_x"/>
                                          </p:val>
                                        </p:tav>
                                      </p:tavLst>
                                    </p:anim>
                                    <p:anim calcmode="lin" valueType="num">
                                      <p:cBhvr>
                                        <p:cTn id="119" dur="1000" fill="hold"/>
                                        <p:tgtEl>
                                          <p:spTgt spid="78869"/>
                                        </p:tgtEl>
                                        <p:attrNameLst>
                                          <p:attrName>ppt_y</p:attrName>
                                        </p:attrNameLst>
                                      </p:cBhvr>
                                      <p:tavLst>
                                        <p:tav tm="0">
                                          <p:val>
                                            <p:fltVal val="0.5"/>
                                          </p:val>
                                        </p:tav>
                                        <p:tav tm="100000">
                                          <p:val>
                                            <p:strVal val="#ppt_y"/>
                                          </p:val>
                                        </p:tav>
                                      </p:tavLst>
                                    </p:anim>
                                  </p:childTnLst>
                                </p:cTn>
                              </p:par>
                              <p:par>
                                <p:cTn id="120" presetID="23" presetClass="entr" presetSubtype="528" repeatCount="indefinite" fill="hold" grpId="0" nodeType="withEffect">
                                  <p:stCondLst>
                                    <p:cond delay="1500"/>
                                  </p:stCondLst>
                                  <p:childTnLst>
                                    <p:set>
                                      <p:cBhvr>
                                        <p:cTn id="121" dur="1" fill="hold">
                                          <p:stCondLst>
                                            <p:cond delay="0"/>
                                          </p:stCondLst>
                                        </p:cTn>
                                        <p:tgtEl>
                                          <p:spTgt spid="78870"/>
                                        </p:tgtEl>
                                        <p:attrNameLst>
                                          <p:attrName>style.visibility</p:attrName>
                                        </p:attrNameLst>
                                      </p:cBhvr>
                                      <p:to>
                                        <p:strVal val="visible"/>
                                      </p:to>
                                    </p:set>
                                    <p:anim calcmode="lin" valueType="num">
                                      <p:cBhvr>
                                        <p:cTn id="122" dur="1000" fill="hold"/>
                                        <p:tgtEl>
                                          <p:spTgt spid="78870"/>
                                        </p:tgtEl>
                                        <p:attrNameLst>
                                          <p:attrName>ppt_w</p:attrName>
                                        </p:attrNameLst>
                                      </p:cBhvr>
                                      <p:tavLst>
                                        <p:tav tm="0">
                                          <p:val>
                                            <p:fltVal val="0"/>
                                          </p:val>
                                        </p:tav>
                                        <p:tav tm="100000">
                                          <p:val>
                                            <p:strVal val="#ppt_w"/>
                                          </p:val>
                                        </p:tav>
                                      </p:tavLst>
                                    </p:anim>
                                    <p:anim calcmode="lin" valueType="num">
                                      <p:cBhvr>
                                        <p:cTn id="123" dur="1000" fill="hold"/>
                                        <p:tgtEl>
                                          <p:spTgt spid="78870"/>
                                        </p:tgtEl>
                                        <p:attrNameLst>
                                          <p:attrName>ppt_h</p:attrName>
                                        </p:attrNameLst>
                                      </p:cBhvr>
                                      <p:tavLst>
                                        <p:tav tm="0">
                                          <p:val>
                                            <p:fltVal val="0"/>
                                          </p:val>
                                        </p:tav>
                                        <p:tav tm="100000">
                                          <p:val>
                                            <p:strVal val="#ppt_h"/>
                                          </p:val>
                                        </p:tav>
                                      </p:tavLst>
                                    </p:anim>
                                    <p:anim calcmode="lin" valueType="num">
                                      <p:cBhvr>
                                        <p:cTn id="124" dur="1000" fill="hold"/>
                                        <p:tgtEl>
                                          <p:spTgt spid="78870"/>
                                        </p:tgtEl>
                                        <p:attrNameLst>
                                          <p:attrName>ppt_x</p:attrName>
                                        </p:attrNameLst>
                                      </p:cBhvr>
                                      <p:tavLst>
                                        <p:tav tm="0">
                                          <p:val>
                                            <p:fltVal val="0.5"/>
                                          </p:val>
                                        </p:tav>
                                        <p:tav tm="100000">
                                          <p:val>
                                            <p:strVal val="#ppt_x"/>
                                          </p:val>
                                        </p:tav>
                                      </p:tavLst>
                                    </p:anim>
                                    <p:anim calcmode="lin" valueType="num">
                                      <p:cBhvr>
                                        <p:cTn id="125" dur="1000" fill="hold"/>
                                        <p:tgtEl>
                                          <p:spTgt spid="78870"/>
                                        </p:tgtEl>
                                        <p:attrNameLst>
                                          <p:attrName>ppt_y</p:attrName>
                                        </p:attrNameLst>
                                      </p:cBhvr>
                                      <p:tavLst>
                                        <p:tav tm="0">
                                          <p:val>
                                            <p:fltVal val="0.5"/>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6" presetClass="entr" presetSubtype="16" fill="hold" grpId="0" nodeType="clickEffect">
                                  <p:stCondLst>
                                    <p:cond delay="0"/>
                                  </p:stCondLst>
                                  <p:childTnLst>
                                    <p:set>
                                      <p:cBhvr>
                                        <p:cTn id="129" dur="1" fill="hold">
                                          <p:stCondLst>
                                            <p:cond delay="0"/>
                                          </p:stCondLst>
                                        </p:cTn>
                                        <p:tgtEl>
                                          <p:spTgt spid="37"/>
                                        </p:tgtEl>
                                        <p:attrNameLst>
                                          <p:attrName>style.visibility</p:attrName>
                                        </p:attrNameLst>
                                      </p:cBhvr>
                                      <p:to>
                                        <p:strVal val="visible"/>
                                      </p:to>
                                    </p:set>
                                    <p:animEffect transition="in" filter="circle(in)">
                                      <p:cBhvr>
                                        <p:cTn id="130"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131" repeatCount="2000" fill="hold" display="0">
                  <p:stCondLst>
                    <p:cond delay="indefinite"/>
                  </p:stCondLst>
                  <p:endCondLst>
                    <p:cond evt="onPrev" delay="0">
                      <p:tgtEl>
                        <p:sldTgt/>
                      </p:tgtEl>
                    </p:cond>
                    <p:cond evt="onStopAudio" delay="0">
                      <p:tgtEl>
                        <p:sldTgt/>
                      </p:tgtEl>
                    </p:cond>
                  </p:endCondLst>
                </p:cTn>
                <p:tgtEl>
                  <p:spTgt spid="78872"/>
                </p:tgtEl>
              </p:cMediaNode>
            </p:audio>
          </p:childTnLst>
        </p:cTn>
      </p:par>
    </p:tnLst>
    <p:bldLst>
      <p:bldP spid="78851" grpId="0" animBg="1"/>
      <p:bldP spid="78852" grpId="0" animBg="1"/>
      <p:bldP spid="78853" grpId="0" animBg="1"/>
      <p:bldP spid="78854" grpId="0" animBg="1"/>
      <p:bldP spid="78855" grpId="0" animBg="1"/>
      <p:bldP spid="78856" grpId="0" animBg="1"/>
      <p:bldP spid="78857" grpId="0" animBg="1"/>
      <p:bldP spid="78858" grpId="0" animBg="1"/>
      <p:bldP spid="78859" grpId="0" animBg="1"/>
      <p:bldP spid="78861" grpId="0" animBg="1"/>
      <p:bldP spid="78862" grpId="0" animBg="1"/>
      <p:bldP spid="78863" grpId="0" animBg="1"/>
      <p:bldP spid="78864" grpId="0" animBg="1"/>
      <p:bldP spid="78865" grpId="0" animBg="1"/>
      <p:bldP spid="78866" grpId="0" animBg="1"/>
      <p:bldP spid="78867" grpId="0" animBg="1"/>
      <p:bldP spid="78868" grpId="0" animBg="1"/>
      <p:bldP spid="78869" grpId="0" animBg="1"/>
      <p:bldP spid="78870" grpId="0" animBg="1"/>
      <p:bldP spid="3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0" y="788276"/>
            <a:ext cx="12192000" cy="133481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4000" i="1" dirty="0" smtClean="0">
                <a:solidFill>
                  <a:srgbClr val="0033CC"/>
                </a:solidFill>
              </a:rPr>
              <a:t>	</a:t>
            </a:r>
            <a:r>
              <a:rPr lang="nl-NL" sz="4000" i="1" dirty="0">
                <a:solidFill>
                  <a:srgbClr val="0033CC"/>
                </a:solidFill>
              </a:rPr>
              <a:t>c) Đảng lãnh đạo nhân dân ta tiến hành đồng thời hai nhiệm vụ chiến lược (1954 - 1975)</a:t>
            </a:r>
            <a:endParaRPr lang="en-US" sz="4000" b="1" dirty="0">
              <a:solidFill>
                <a:srgbClr val="0033CC"/>
              </a:solidFill>
            </a:endParaRPr>
          </a:p>
        </p:txBody>
      </p:sp>
      <p:sp>
        <p:nvSpPr>
          <p:cNvPr id="8" name="Title 1"/>
          <p:cNvSpPr>
            <a:spLocks noGrp="1"/>
          </p:cNvSpPr>
          <p:nvPr>
            <p:ph type="title"/>
          </p:nvPr>
        </p:nvSpPr>
        <p:spPr>
          <a:xfrm>
            <a:off x="1768171" y="0"/>
            <a:ext cx="10423829" cy="776211"/>
          </a:xfrm>
        </p:spPr>
        <p:txBody>
          <a:bodyPr>
            <a:noAutofit/>
          </a:bodyPr>
          <a:lstStyle/>
          <a:p>
            <a:pPr algn="ctr"/>
            <a:r>
              <a:rPr lang="vi-VN" sz="4000" b="1" dirty="0"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59612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622322"/>
            <a:ext cx="12085320" cy="1323439"/>
          </a:xfrm>
          <a:prstGeom prst="rect">
            <a:avLst/>
          </a:prstGeom>
        </p:spPr>
        <p:txBody>
          <a:bodyPr wrap="square">
            <a:spAutoFit/>
          </a:bodyPr>
          <a:lstStyle/>
          <a:p>
            <a:pPr algn="just"/>
            <a:r>
              <a:rPr lang="vi-VN" sz="3400" b="1" dirty="0">
                <a:solidFill>
                  <a:srgbClr val="0033CC"/>
                </a:solidFill>
                <a:latin typeface="Times  New Roman"/>
                <a:cs typeface="Times New Roman"/>
              </a:rPr>
              <a:t>	</a:t>
            </a:r>
            <a:r>
              <a:rPr lang="nl-NL" sz="4000" dirty="0">
                <a:solidFill>
                  <a:srgbClr val="0033CC"/>
                </a:solidFill>
                <a:latin typeface="Times New Roman" panose="02020603050405020304" pitchFamily="18" charset="0"/>
                <a:cs typeface="Times New Roman" panose="02020603050405020304" pitchFamily="18" charset="0"/>
              </a:rPr>
              <a:t>Đảng xác định con đường phát triển tất yếu của cách mạng Việt Nam là tiến hành đồng thời hai nhiệm </a:t>
            </a:r>
            <a:r>
              <a:rPr lang="nl-NL" sz="4000" dirty="0" smtClean="0">
                <a:solidFill>
                  <a:srgbClr val="0033CC"/>
                </a:solidFill>
                <a:latin typeface="Times New Roman" panose="02020603050405020304" pitchFamily="18" charset="0"/>
                <a:cs typeface="Times New Roman" panose="02020603050405020304" pitchFamily="18" charset="0"/>
              </a:rPr>
              <a:t>vụ:</a:t>
            </a:r>
            <a:endParaRPr lang="en-US" sz="4000" dirty="0">
              <a:solidFill>
                <a:srgbClr val="0033CC"/>
              </a:solidFill>
              <a:latin typeface="Times New Roman" panose="02020603050405020304" pitchFamily="18" charset="0"/>
              <a:cs typeface="Times New Roman" panose="02020603050405020304" pitchFamily="18" charset="0"/>
            </a:endParaRPr>
          </a:p>
        </p:txBody>
      </p:sp>
      <p:sp>
        <p:nvSpPr>
          <p:cNvPr id="6" name="Rectangle 5"/>
          <p:cNvSpPr/>
          <p:nvPr/>
        </p:nvSpPr>
        <p:spPr>
          <a:xfrm>
            <a:off x="0" y="1945761"/>
            <a:ext cx="12085320" cy="707886"/>
          </a:xfrm>
          <a:prstGeom prst="rect">
            <a:avLst/>
          </a:prstGeom>
        </p:spPr>
        <p:txBody>
          <a:bodyPr wrap="square">
            <a:spAutoFit/>
          </a:bodyPr>
          <a:lstStyle/>
          <a:p>
            <a:pPr algn="just"/>
            <a:r>
              <a:rPr lang="vi-VN" sz="3600" i="1" dirty="0" smtClean="0">
                <a:solidFill>
                  <a:srgbClr val="0033CC"/>
                </a:solidFill>
                <a:latin typeface="+mj-lt"/>
              </a:rPr>
              <a:t>	</a:t>
            </a:r>
            <a:r>
              <a:rPr lang="nl-NL" sz="4000" i="1" dirty="0" smtClean="0">
                <a:solidFill>
                  <a:srgbClr val="0033CC"/>
                </a:solidFill>
                <a:latin typeface="Times New Roman" panose="02020603050405020304" pitchFamily="18" charset="0"/>
                <a:cs typeface="Times New Roman" panose="02020603050405020304" pitchFamily="18" charset="0"/>
              </a:rPr>
              <a:t>Một </a:t>
            </a:r>
            <a:r>
              <a:rPr lang="nl-NL" sz="4000" i="1" dirty="0">
                <a:solidFill>
                  <a:srgbClr val="0033CC"/>
                </a:solidFill>
                <a:latin typeface="Times New Roman" panose="02020603050405020304" pitchFamily="18" charset="0"/>
                <a:cs typeface="Times New Roman" panose="02020603050405020304" pitchFamily="18" charset="0"/>
              </a:rPr>
              <a:t>là,</a:t>
            </a:r>
            <a:r>
              <a:rPr lang="nl-NL" sz="4000" dirty="0">
                <a:solidFill>
                  <a:srgbClr val="0033CC"/>
                </a:solidFill>
                <a:latin typeface="Times New Roman" panose="02020603050405020304" pitchFamily="18" charset="0"/>
                <a:cs typeface="Times New Roman" panose="02020603050405020304" pitchFamily="18" charset="0"/>
              </a:rPr>
              <a:t> tiến hành </a:t>
            </a:r>
            <a:r>
              <a:rPr lang="vi-VN" sz="4000" dirty="0" smtClean="0">
                <a:solidFill>
                  <a:srgbClr val="0033CC"/>
                </a:solidFill>
                <a:latin typeface="Times New Roman" panose="02020603050405020304" pitchFamily="18" charset="0"/>
                <a:cs typeface="Times New Roman" panose="02020603050405020304" pitchFamily="18" charset="0"/>
              </a:rPr>
              <a:t>cách mạng XHCN</a:t>
            </a:r>
            <a:r>
              <a:rPr lang="nl-NL" sz="4000" dirty="0" smtClean="0">
                <a:solidFill>
                  <a:srgbClr val="0033CC"/>
                </a:solidFill>
                <a:latin typeface="Times New Roman" panose="02020603050405020304" pitchFamily="18" charset="0"/>
                <a:cs typeface="Times New Roman" panose="02020603050405020304" pitchFamily="18" charset="0"/>
              </a:rPr>
              <a:t> </a:t>
            </a:r>
            <a:r>
              <a:rPr lang="nl-NL" sz="4000" dirty="0">
                <a:solidFill>
                  <a:srgbClr val="0033CC"/>
                </a:solidFill>
                <a:latin typeface="Times New Roman" panose="02020603050405020304" pitchFamily="18" charset="0"/>
                <a:cs typeface="Times New Roman" panose="02020603050405020304" pitchFamily="18" charset="0"/>
              </a:rPr>
              <a:t>ở miền </a:t>
            </a:r>
            <a:r>
              <a:rPr lang="nl-NL" sz="4000" dirty="0" smtClean="0">
                <a:solidFill>
                  <a:srgbClr val="0033CC"/>
                </a:solidFill>
                <a:latin typeface="Times New Roman" panose="02020603050405020304" pitchFamily="18" charset="0"/>
                <a:cs typeface="Times New Roman" panose="02020603050405020304" pitchFamily="18" charset="0"/>
              </a:rPr>
              <a:t>Bắc</a:t>
            </a:r>
            <a:endParaRPr lang="en-US" sz="3600" dirty="0">
              <a:solidFill>
                <a:srgbClr val="0033CC"/>
              </a:solidFill>
              <a:latin typeface="Times New Roman" panose="02020603050405020304" pitchFamily="18" charset="0"/>
              <a:cs typeface="Times New Roman" panose="02020603050405020304" pitchFamily="18" charset="0"/>
            </a:endParaRPr>
          </a:p>
        </p:txBody>
      </p:sp>
      <p:pic>
        <p:nvPicPr>
          <p:cNvPr id="9220" name="Picture 4" descr="Những thửa ruộng vì miền Nam của nông dân xã Hòa Lạc. - Lịch sử 9 - Trương  Hoàng Anh - Thư viện Tư liệu giáo dụ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30508"/>
            <a:ext cx="12085320" cy="412764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1768171" y="0"/>
            <a:ext cx="10423829" cy="776211"/>
          </a:xfrm>
        </p:spPr>
        <p:txBody>
          <a:bodyPr>
            <a:noAutofit/>
          </a:bodyPr>
          <a:lstStyle/>
          <a:p>
            <a:pPr algn="ctr"/>
            <a:r>
              <a:rPr lang="vi-VN" sz="4000" b="1" dirty="0"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260142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9220"/>
                                        </p:tgtEl>
                                        <p:attrNameLst>
                                          <p:attrName>style.visibility</p:attrName>
                                        </p:attrNameLst>
                                      </p:cBhvr>
                                      <p:to>
                                        <p:strVal val="visible"/>
                                      </p:to>
                                    </p:set>
                                    <p:anim calcmode="lin" valueType="num">
                                      <p:cBhvr>
                                        <p:cTn id="15" dur="1000" fill="hold"/>
                                        <p:tgtEl>
                                          <p:spTgt spid="9220"/>
                                        </p:tgtEl>
                                        <p:attrNameLst>
                                          <p:attrName>ppt_w</p:attrName>
                                        </p:attrNameLst>
                                      </p:cBhvr>
                                      <p:tavLst>
                                        <p:tav tm="0">
                                          <p:val>
                                            <p:fltVal val="0"/>
                                          </p:val>
                                        </p:tav>
                                        <p:tav tm="100000">
                                          <p:val>
                                            <p:strVal val="#ppt_w"/>
                                          </p:val>
                                        </p:tav>
                                      </p:tavLst>
                                    </p:anim>
                                    <p:anim calcmode="lin" valueType="num">
                                      <p:cBhvr>
                                        <p:cTn id="16" dur="1000" fill="hold"/>
                                        <p:tgtEl>
                                          <p:spTgt spid="9220"/>
                                        </p:tgtEl>
                                        <p:attrNameLst>
                                          <p:attrName>ppt_h</p:attrName>
                                        </p:attrNameLst>
                                      </p:cBhvr>
                                      <p:tavLst>
                                        <p:tav tm="0">
                                          <p:val>
                                            <p:fltVal val="0"/>
                                          </p:val>
                                        </p:tav>
                                        <p:tav tm="100000">
                                          <p:val>
                                            <p:strVal val="#ppt_h"/>
                                          </p:val>
                                        </p:tav>
                                      </p:tavLst>
                                    </p:anim>
                                    <p:anim calcmode="lin" valueType="num">
                                      <p:cBhvr>
                                        <p:cTn id="17" dur="1000" fill="hold"/>
                                        <p:tgtEl>
                                          <p:spTgt spid="9220"/>
                                        </p:tgtEl>
                                        <p:attrNameLst>
                                          <p:attrName>style.rotation</p:attrName>
                                        </p:attrNameLst>
                                      </p:cBhvr>
                                      <p:tavLst>
                                        <p:tav tm="0">
                                          <p:val>
                                            <p:fltVal val="90"/>
                                          </p:val>
                                        </p:tav>
                                        <p:tav tm="100000">
                                          <p:val>
                                            <p:fltVal val="0"/>
                                          </p:val>
                                        </p:tav>
                                      </p:tavLst>
                                    </p:anim>
                                    <p:animEffect transition="in" filter="fade">
                                      <p:cBhvr>
                                        <p:cTn id="18" dur="10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872377"/>
            <a:ext cx="12085320" cy="1323439"/>
          </a:xfrm>
          <a:prstGeom prst="rect">
            <a:avLst/>
          </a:prstGeom>
        </p:spPr>
        <p:txBody>
          <a:bodyPr wrap="square">
            <a:spAutoFit/>
          </a:bodyPr>
          <a:lstStyle/>
          <a:p>
            <a:pPr algn="just"/>
            <a:r>
              <a:rPr lang="vi-VN" sz="3600" i="1" dirty="0" smtClean="0">
                <a:solidFill>
                  <a:srgbClr val="0033CC"/>
                </a:solidFill>
              </a:rPr>
              <a:t>	</a:t>
            </a:r>
            <a:r>
              <a:rPr lang="vi-VN" sz="4000" i="1" dirty="0">
                <a:solidFill>
                  <a:srgbClr val="0033CC"/>
                </a:solidFill>
                <a:latin typeface="Times New Roman" panose="02020603050405020304" pitchFamily="18" charset="0"/>
                <a:cs typeface="Times New Roman" panose="02020603050405020304" pitchFamily="18" charset="0"/>
              </a:rPr>
              <a:t>Hai</a:t>
            </a:r>
            <a:r>
              <a:rPr lang="nl-NL" sz="4000" i="1" dirty="0" smtClean="0">
                <a:solidFill>
                  <a:srgbClr val="0033CC"/>
                </a:solidFill>
                <a:latin typeface="Times New Roman" panose="02020603050405020304" pitchFamily="18" charset="0"/>
                <a:cs typeface="Times New Roman" panose="02020603050405020304" pitchFamily="18" charset="0"/>
              </a:rPr>
              <a:t> </a:t>
            </a:r>
            <a:r>
              <a:rPr lang="nl-NL" sz="4000" i="1" dirty="0">
                <a:solidFill>
                  <a:srgbClr val="0033CC"/>
                </a:solidFill>
                <a:latin typeface="Times New Roman" panose="02020603050405020304" pitchFamily="18" charset="0"/>
                <a:cs typeface="Times New Roman" panose="02020603050405020304" pitchFamily="18" charset="0"/>
              </a:rPr>
              <a:t>là,</a:t>
            </a:r>
            <a:r>
              <a:rPr lang="nl-NL" sz="4000" dirty="0">
                <a:solidFill>
                  <a:srgbClr val="0033CC"/>
                </a:solidFill>
                <a:latin typeface="Times New Roman" panose="02020603050405020304" pitchFamily="18" charset="0"/>
                <a:cs typeface="Times New Roman" panose="02020603050405020304" pitchFamily="18" charset="0"/>
              </a:rPr>
              <a:t> tiến hành </a:t>
            </a:r>
            <a:r>
              <a:rPr lang="vi-VN" sz="4000" dirty="0" smtClean="0">
                <a:solidFill>
                  <a:srgbClr val="0033CC"/>
                </a:solidFill>
                <a:latin typeface="Times New Roman" panose="02020603050405020304" pitchFamily="18" charset="0"/>
                <a:cs typeface="Times New Roman" panose="02020603050405020304" pitchFamily="18" charset="0"/>
              </a:rPr>
              <a:t>cách mạng dân tộc, dân chủ nhân dân ở miền Nam</a:t>
            </a:r>
            <a:endParaRPr lang="en-US" sz="4000" dirty="0">
              <a:solidFill>
                <a:srgbClr val="0033CC"/>
              </a:solidFill>
              <a:latin typeface="Times New Roman" panose="02020603050405020304" pitchFamily="18" charset="0"/>
              <a:cs typeface="Times New Roman" panose="02020603050405020304" pitchFamily="18" charset="0"/>
            </a:endParaRPr>
          </a:p>
        </p:txBody>
      </p:sp>
      <p:sp>
        <p:nvSpPr>
          <p:cNvPr id="10" name="Title 1"/>
          <p:cNvSpPr>
            <a:spLocks noGrp="1"/>
          </p:cNvSpPr>
          <p:nvPr>
            <p:ph type="title"/>
          </p:nvPr>
        </p:nvSpPr>
        <p:spPr>
          <a:xfrm>
            <a:off x="1768171" y="0"/>
            <a:ext cx="10423829" cy="776211"/>
          </a:xfrm>
        </p:spPr>
        <p:txBody>
          <a:bodyPr>
            <a:noAutofit/>
          </a:bodyPr>
          <a:lstStyle/>
          <a:p>
            <a:pPr algn="ctr"/>
            <a:r>
              <a:rPr lang="vi-VN" sz="4000" b="1" dirty="0"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pic>
        <p:nvPicPr>
          <p:cNvPr id="2050" name="Picture 2" descr="Cách mạng dân tộc dân chủ và những phương pháp cách mạ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95816"/>
            <a:ext cx="12085320" cy="4662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11864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851830"/>
            <a:ext cx="6863255" cy="5355312"/>
          </a:xfrm>
          <a:prstGeom prst="rect">
            <a:avLst/>
          </a:prstGeom>
        </p:spPr>
        <p:txBody>
          <a:bodyPr wrap="square">
            <a:spAutoFit/>
          </a:bodyPr>
          <a:lstStyle/>
          <a:p>
            <a:pPr algn="just"/>
            <a:r>
              <a:rPr lang="vi-VN" sz="5400" i="1" dirty="0" smtClean="0">
                <a:solidFill>
                  <a:srgbClr val="0033CC"/>
                </a:solidFill>
              </a:rPr>
              <a:t>	</a:t>
            </a:r>
            <a:r>
              <a:rPr lang="vi-VN" sz="4800" dirty="0" smtClean="0">
                <a:solidFill>
                  <a:srgbClr val="0033CC"/>
                </a:solidFill>
                <a:latin typeface="+mj-lt"/>
              </a:rPr>
              <a:t>Dưới sự lãnh đạo của Đảng, nhân dân ta đã làm nên cuộc tổng tiến công và nỗi dậy Mùa Xuân 1975 lịch sử, kết thúc thắng lợi cuộc kháng chiến chống Mỹ cứu nước.</a:t>
            </a:r>
            <a:endParaRPr lang="en-US" sz="4800" dirty="0">
              <a:solidFill>
                <a:srgbClr val="0033CC"/>
              </a:solidFill>
              <a:latin typeface="+mj-lt"/>
              <a:cs typeface="Times New Roman" panose="02020603050405020304" pitchFamily="18" charset="0"/>
            </a:endParaRPr>
          </a:p>
        </p:txBody>
      </p:sp>
      <p:sp>
        <p:nvSpPr>
          <p:cNvPr id="11" name="Title 1"/>
          <p:cNvSpPr>
            <a:spLocks noGrp="1"/>
          </p:cNvSpPr>
          <p:nvPr>
            <p:ph type="title"/>
          </p:nvPr>
        </p:nvSpPr>
        <p:spPr>
          <a:xfrm>
            <a:off x="1768171" y="0"/>
            <a:ext cx="10423829" cy="776211"/>
          </a:xfrm>
        </p:spPr>
        <p:txBody>
          <a:bodyPr>
            <a:noAutofit/>
          </a:bodyPr>
          <a:lstStyle/>
          <a:p>
            <a:pPr algn="ctr"/>
            <a:r>
              <a:rPr lang="vi-VN" sz="4000" b="1" dirty="0"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8359" y="851830"/>
            <a:ext cx="5215613" cy="5685604"/>
          </a:xfrm>
          <a:prstGeom prst="rect">
            <a:avLst/>
          </a:prstGeom>
        </p:spPr>
      </p:pic>
    </p:spTree>
    <p:extLst>
      <p:ext uri="{BB962C8B-B14F-4D97-AF65-F5344CB8AC3E}">
        <p14:creationId xmlns:p14="http://schemas.microsoft.com/office/powerpoint/2010/main" val="71822646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856192"/>
            <a:ext cx="7002683" cy="5570756"/>
          </a:xfrm>
          <a:prstGeom prst="rect">
            <a:avLst/>
          </a:prstGeom>
        </p:spPr>
        <p:txBody>
          <a:bodyPr wrap="square">
            <a:spAutoFit/>
          </a:bodyPr>
          <a:lstStyle/>
          <a:p>
            <a:pPr algn="just"/>
            <a:r>
              <a:rPr lang="vi-VN" sz="3600" i="1" dirty="0" smtClean="0">
                <a:solidFill>
                  <a:srgbClr val="0033CC"/>
                </a:solidFill>
                <a:latin typeface="+mj-lt"/>
              </a:rPr>
              <a:t>	</a:t>
            </a:r>
            <a:r>
              <a:rPr lang="nl-NL" sz="3200" i="1" dirty="0">
                <a:solidFill>
                  <a:srgbClr val="0033CC"/>
                </a:solidFill>
                <a:latin typeface="+mj-lt"/>
              </a:rPr>
              <a:t>“Năm tháng sẽ trôi qua, nhưng thắng lợi của nhân dân ta trong sự nghiệp kháng chiến chống Mỹ, cứu nước mãi mãi được ghi vào lịch sử dân tộc ta như một trong những trang chói lọi nhất, một biểu tượng sáng ngời về sự toàn thắng của chủ nghĩa anh hùng cách mạng và trí tuệ con người, và đi vào lịch sử thế giới như một chiến công vĩ đại của thế kỷ XX, một sự kiện có tầm quan trọng quốc tế to lớn và có tính thời đại sâu sắc”.</a:t>
            </a:r>
            <a:endParaRPr lang="en-US" sz="3200" i="1" dirty="0">
              <a:solidFill>
                <a:srgbClr val="0033CC"/>
              </a:solidFill>
              <a:latin typeface="+mj-lt"/>
            </a:endParaRPr>
          </a:p>
        </p:txBody>
      </p:sp>
      <p:pic>
        <p:nvPicPr>
          <p:cNvPr id="11266" name="Picture 2" descr="Tháng 12-1976: Đại hội đại biểu toàn quốc lần thứ IV của Đảng | Tạp chí  Tuyên giá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5439" y="759306"/>
            <a:ext cx="5076561" cy="566764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1768171" y="0"/>
            <a:ext cx="10423829" cy="776211"/>
          </a:xfrm>
        </p:spPr>
        <p:txBody>
          <a:bodyPr>
            <a:noAutofit/>
          </a:bodyPr>
          <a:lstStyle/>
          <a:p>
            <a:pPr algn="ctr"/>
            <a:r>
              <a:rPr lang="vi-VN" sz="4000" b="1" dirty="0"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5893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0" y="1510718"/>
            <a:ext cx="12191999" cy="3818027"/>
          </a:xfrm>
          <a:prstGeom prst="roundRect">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4500" b="1" dirty="0" smtClean="0">
                <a:solidFill>
                  <a:schemeClr val="tx1"/>
                </a:solidFill>
                <a:latin typeface="+mj-lt"/>
              </a:rPr>
              <a:t>THÀNH TỰU CỦA CÁCH MẠNG VIỆT NAM DƯỚI SỰ LÃNH ĐẠO CỦA ĐẢNG</a:t>
            </a:r>
            <a:endParaRPr lang="en-GB" sz="4500" b="1" dirty="0">
              <a:solidFill>
                <a:schemeClr val="tx1"/>
              </a:solidFill>
              <a:latin typeface="Times New Roman" pitchFamily="18" charset="0"/>
              <a:cs typeface="Times New Roman" pitchFamily="18" charset="0"/>
            </a:endParaRPr>
          </a:p>
        </p:txBody>
      </p:sp>
      <p:sp>
        <p:nvSpPr>
          <p:cNvPr id="6" name="Title 1"/>
          <p:cNvSpPr>
            <a:spLocks noGrp="1"/>
          </p:cNvSpPr>
          <p:nvPr>
            <p:ph type="title"/>
          </p:nvPr>
        </p:nvSpPr>
        <p:spPr>
          <a:xfrm>
            <a:off x="1768171" y="0"/>
            <a:ext cx="10423829" cy="776211"/>
          </a:xfrm>
        </p:spPr>
        <p:txBody>
          <a:bodyPr>
            <a:noAutofit/>
          </a:bodyPr>
          <a:lstStyle/>
          <a:p>
            <a:pPr algn="ctr"/>
            <a:r>
              <a:rPr lang="vi-VN" sz="4000" b="1" dirty="0"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54511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1524000" y="2862072"/>
            <a:ext cx="9144000" cy="1060704"/>
          </a:xfrm>
        </p:spPr>
        <p:txBody>
          <a:bodyPr/>
          <a:lstStyle/>
          <a:p>
            <a:r>
              <a:rPr lang="en-US" sz="4000" i="1" dirty="0">
                <a:solidFill>
                  <a:srgbClr val="FFFF00"/>
                </a:solidFill>
              </a:rPr>
              <a:t>Xin </a:t>
            </a:r>
            <a:r>
              <a:rPr lang="en-US" sz="4000" i="1" dirty="0" err="1">
                <a:solidFill>
                  <a:srgbClr val="FFFF00"/>
                </a:solidFill>
              </a:rPr>
              <a:t>trân</a:t>
            </a:r>
            <a:r>
              <a:rPr lang="en-US" sz="4000" i="1" dirty="0">
                <a:solidFill>
                  <a:srgbClr val="FFFF00"/>
                </a:solidFill>
              </a:rPr>
              <a:t> </a:t>
            </a:r>
            <a:r>
              <a:rPr lang="en-US" sz="4000" i="1" dirty="0" err="1">
                <a:solidFill>
                  <a:srgbClr val="FFFF00"/>
                </a:solidFill>
              </a:rPr>
              <a:t>trọng</a:t>
            </a:r>
            <a:r>
              <a:rPr lang="en-US" sz="4000" i="1" dirty="0">
                <a:solidFill>
                  <a:srgbClr val="FFFF00"/>
                </a:solidFill>
              </a:rPr>
              <a:t> </a:t>
            </a:r>
            <a:r>
              <a:rPr lang="en-US" sz="4000" i="1" dirty="0" err="1">
                <a:solidFill>
                  <a:srgbClr val="FFFF00"/>
                </a:solidFill>
              </a:rPr>
              <a:t>cảm</a:t>
            </a:r>
            <a:r>
              <a:rPr lang="en-US" sz="4000" i="1" dirty="0">
                <a:solidFill>
                  <a:srgbClr val="FFFF00"/>
                </a:solidFill>
              </a:rPr>
              <a:t> </a:t>
            </a:r>
            <a:r>
              <a:rPr lang="en-US" sz="4000" i="1" dirty="0" err="1">
                <a:solidFill>
                  <a:srgbClr val="FFFF00"/>
                </a:solidFill>
              </a:rPr>
              <a:t>ơn</a:t>
            </a:r>
            <a:r>
              <a:rPr lang="en-US" sz="4000" i="1" dirty="0">
                <a:solidFill>
                  <a:srgbClr val="FFFF00"/>
                </a:solidFill>
              </a:rPr>
              <a:t> </a:t>
            </a:r>
            <a:r>
              <a:rPr lang="en-US" sz="4000" i="1" dirty="0" err="1">
                <a:solidFill>
                  <a:srgbClr val="FFFF00"/>
                </a:solidFill>
              </a:rPr>
              <a:t>các</a:t>
            </a:r>
            <a:r>
              <a:rPr lang="en-US" sz="4000" i="1" dirty="0">
                <a:solidFill>
                  <a:srgbClr val="FFFF00"/>
                </a:solidFill>
              </a:rPr>
              <a:t> </a:t>
            </a:r>
            <a:r>
              <a:rPr lang="en-US" sz="4000" i="1" dirty="0" err="1">
                <a:solidFill>
                  <a:srgbClr val="FFFF00"/>
                </a:solidFill>
              </a:rPr>
              <a:t>đồng</a:t>
            </a:r>
            <a:r>
              <a:rPr lang="en-US" sz="4000" i="1" dirty="0">
                <a:solidFill>
                  <a:srgbClr val="FFFF00"/>
                </a:solidFill>
              </a:rPr>
              <a:t> </a:t>
            </a:r>
            <a:r>
              <a:rPr lang="en-US" sz="4000" i="1" dirty="0" err="1">
                <a:solidFill>
                  <a:srgbClr val="FFFF00"/>
                </a:solidFill>
              </a:rPr>
              <a:t>chí</a:t>
            </a:r>
            <a:r>
              <a:rPr lang="en-US" sz="4000" i="1" dirty="0">
                <a:solidFill>
                  <a:srgbClr val="FFFF00"/>
                </a:solidFill>
              </a:rPr>
              <a:t>!</a:t>
            </a:r>
            <a:endParaRPr lang="en-GB" sz="4000" dirty="0">
              <a:solidFill>
                <a:srgbClr val="FFFF00"/>
              </a:solidFill>
            </a:endParaRPr>
          </a:p>
        </p:txBody>
      </p:sp>
    </p:spTree>
    <p:extLst>
      <p:ext uri="{BB962C8B-B14F-4D97-AF65-F5344CB8AC3E}">
        <p14:creationId xmlns:p14="http://schemas.microsoft.com/office/powerpoint/2010/main" val="1310702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p:cNvSpPr/>
          <p:nvPr/>
        </p:nvSpPr>
        <p:spPr>
          <a:xfrm>
            <a:off x="809298" y="777204"/>
            <a:ext cx="10089930" cy="1711813"/>
          </a:xfrm>
          <a:prstGeom prst="ellipse">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b="1" dirty="0" smtClean="0">
                <a:solidFill>
                  <a:srgbClr val="FFFF00"/>
                </a:solidFill>
                <a:latin typeface="Arial" panose="020B0604020202020204" pitchFamily="34" charset="0"/>
                <a:cs typeface="Arial" panose="020B0604020202020204" pitchFamily="34" charset="0"/>
              </a:rPr>
              <a:t>ĐẢNG CỘNG SẢN VIỆT NAM</a:t>
            </a:r>
            <a:endParaRPr lang="en-GB" sz="3600" b="1" dirty="0">
              <a:solidFill>
                <a:srgbClr val="FFFF00"/>
              </a:solidFill>
              <a:latin typeface="Arial" panose="020B0604020202020204" pitchFamily="34" charset="0"/>
              <a:cs typeface="Arial" panose="020B0604020202020204" pitchFamily="34" charset="0"/>
            </a:endParaRPr>
          </a:p>
        </p:txBody>
      </p:sp>
      <p:cxnSp>
        <p:nvCxnSpPr>
          <p:cNvPr id="63" name="Straight Connector 62"/>
          <p:cNvCxnSpPr/>
          <p:nvPr/>
        </p:nvCxnSpPr>
        <p:spPr bwMode="auto">
          <a:xfrm>
            <a:off x="3356561" y="3105895"/>
            <a:ext cx="3096" cy="60603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932972" y="2489017"/>
            <a:ext cx="4157211" cy="1006537"/>
          </a:xfrm>
          <a:prstGeom prst="straightConnector1">
            <a:avLst/>
          </a:prstGeom>
          <a:ln w="76200">
            <a:tailEnd type="arrow"/>
          </a:ln>
        </p:spPr>
        <p:style>
          <a:lnRef idx="3">
            <a:schemeClr val="accent6"/>
          </a:lnRef>
          <a:fillRef idx="0">
            <a:schemeClr val="accent6"/>
          </a:fillRef>
          <a:effectRef idx="2">
            <a:schemeClr val="accent6"/>
          </a:effectRef>
          <a:fontRef idx="minor">
            <a:schemeClr val="tx1"/>
          </a:fontRef>
        </p:style>
      </p:cxnSp>
      <p:pic>
        <p:nvPicPr>
          <p:cNvPr id="1028" name="Picture 4" descr="Bác Hồ đọc Tuyên ngôn Độc lập ngày 02/9/1945 tại Quảng trường Ba Đình - Hà  Nội - Đài Phát thanh và Truyền hình Ninh Bì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93" y="3612931"/>
            <a:ext cx="2928650" cy="31466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785" y="3612931"/>
            <a:ext cx="2790929" cy="3146683"/>
          </a:xfrm>
          <a:prstGeom prst="rect">
            <a:avLst/>
          </a:prstGeom>
        </p:spPr>
      </p:pic>
      <p:pic>
        <p:nvPicPr>
          <p:cNvPr id="1032" name="Picture 8" descr="Chiến thắng 30-4 là thành quả vĩ đại nhất của sự nghiệp giải phóng dân tộ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7491" y="3612932"/>
            <a:ext cx="3083632" cy="314668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ế và lực Việt Nam sau 35 năm đổi mớ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3696" y="3612932"/>
            <a:ext cx="2848304" cy="3146682"/>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p:cNvCxnSpPr/>
          <p:nvPr/>
        </p:nvCxnSpPr>
        <p:spPr>
          <a:xfrm flipH="1">
            <a:off x="6134289" y="2467315"/>
            <a:ext cx="1" cy="1237769"/>
          </a:xfrm>
          <a:prstGeom prst="straightConnector1">
            <a:avLst/>
          </a:prstGeom>
          <a:ln w="76200">
            <a:tailEnd type="arrow"/>
          </a:ln>
        </p:spPr>
        <p:style>
          <a:lnRef idx="3">
            <a:schemeClr val="accent6"/>
          </a:lnRef>
          <a:fillRef idx="0">
            <a:schemeClr val="accent6"/>
          </a:fillRef>
          <a:effectRef idx="2">
            <a:schemeClr val="accent6"/>
          </a:effectRef>
          <a:fontRef idx="minor">
            <a:schemeClr val="tx1"/>
          </a:fontRef>
        </p:style>
      </p:cxnSp>
      <p:cxnSp>
        <p:nvCxnSpPr>
          <p:cNvPr id="25" name="Straight Arrow Connector 24"/>
          <p:cNvCxnSpPr/>
          <p:nvPr/>
        </p:nvCxnSpPr>
        <p:spPr>
          <a:xfrm>
            <a:off x="6134289" y="2489017"/>
            <a:ext cx="4898383" cy="1006537"/>
          </a:xfrm>
          <a:prstGeom prst="straightConnector1">
            <a:avLst/>
          </a:prstGeom>
          <a:ln w="76200">
            <a:tailEnd type="arrow"/>
          </a:ln>
        </p:spPr>
        <p:style>
          <a:lnRef idx="3">
            <a:schemeClr val="accent6"/>
          </a:lnRef>
          <a:fillRef idx="0">
            <a:schemeClr val="accent6"/>
          </a:fillRef>
          <a:effectRef idx="2">
            <a:schemeClr val="accent6"/>
          </a:effectRef>
          <a:fontRef idx="minor">
            <a:schemeClr val="tx1"/>
          </a:fontRef>
        </p:style>
      </p:cxnSp>
      <p:sp>
        <p:nvSpPr>
          <p:cNvPr id="13" name="Title 1"/>
          <p:cNvSpPr txBox="1">
            <a:spLocks/>
          </p:cNvSpPr>
          <p:nvPr/>
        </p:nvSpPr>
        <p:spPr>
          <a:xfrm>
            <a:off x="1768171" y="0"/>
            <a:ext cx="10423829" cy="7762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4000" b="1" smtClean="0">
                <a:solidFill>
                  <a:srgbClr val="000090"/>
                </a:solidFill>
                <a:latin typeface="Arial" panose="020B0604020202020204" pitchFamily="34" charset="0"/>
                <a:cs typeface="Arial" panose="020B0604020202020204" pitchFamily="34" charset="0"/>
              </a:rPr>
              <a:t>LỚP BỒI DƯỠNG ĐỐI TƯỢNG ĐẢNG</a:t>
            </a:r>
            <a:endParaRPr lang="en-GB" sz="4000" b="1" dirty="0">
              <a:solidFill>
                <a:srgbClr val="00009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169421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8">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 name="Slide Number Placeholder 3"/>
          <p:cNvSpPr>
            <a:spLocks noGrp="1"/>
          </p:cNvSpPr>
          <p:nvPr>
            <p:ph type="sldNum" sz="quarter" idx="12"/>
          </p:nvPr>
        </p:nvSpPr>
        <p:spPr/>
        <p:txBody>
          <a:bodyPr/>
          <a:lstStyle/>
          <a:p>
            <a:fld id="{D0A9E858-439C-4CE0-852D-10F1F01168F1}" type="slidenum">
              <a:rPr lang="en-US" altLang="en-US"/>
              <a:pPr/>
              <a:t>6</a:t>
            </a:fld>
            <a:endParaRPr lang="en-US" altLang="en-US"/>
          </a:p>
        </p:txBody>
      </p:sp>
      <p:pic>
        <p:nvPicPr>
          <p:cNvPr id="108546" name="Picture 36" descr="skdksruddk24a98759">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Rectangle 2"/>
          <p:cNvSpPr>
            <a:spLocks noChangeArrowheads="1"/>
          </p:cNvSpPr>
          <p:nvPr/>
        </p:nvSpPr>
        <p:spPr bwMode="auto">
          <a:xfrm>
            <a:off x="1524000" y="0"/>
            <a:ext cx="10541876" cy="6858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endParaRPr lang="vi-VN" altLang="en-US" b="1"/>
          </a:p>
        </p:txBody>
      </p:sp>
      <p:sp>
        <p:nvSpPr>
          <p:cNvPr id="78851" name="AutoShape 3"/>
          <p:cNvSpPr>
            <a:spLocks noChangeArrowheads="1"/>
          </p:cNvSpPr>
          <p:nvPr/>
        </p:nvSpPr>
        <p:spPr bwMode="auto">
          <a:xfrm>
            <a:off x="8839201" y="4876801"/>
            <a:ext cx="428625" cy="409575"/>
          </a:xfrm>
          <a:prstGeom prst="irregularSeal1">
            <a:avLst/>
          </a:prstGeom>
          <a:gradFill rotWithShape="1">
            <a:gsLst>
              <a:gs pos="0">
                <a:srgbClr val="E6F8A6">
                  <a:alpha val="62000"/>
                </a:srgbClr>
              </a:gs>
              <a:gs pos="100000">
                <a:srgbClr val="FF006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52" name="AutoShape 4"/>
          <p:cNvSpPr>
            <a:spLocks noChangeArrowheads="1"/>
          </p:cNvSpPr>
          <p:nvPr/>
        </p:nvSpPr>
        <p:spPr bwMode="auto">
          <a:xfrm>
            <a:off x="2071688" y="3505200"/>
            <a:ext cx="366712" cy="431800"/>
          </a:xfrm>
          <a:prstGeom prst="irregularSeal1">
            <a:avLst/>
          </a:prstGeom>
          <a:gradFill rotWithShape="1">
            <a:gsLst>
              <a:gs pos="0">
                <a:srgbClr val="FF0066"/>
              </a:gs>
              <a:gs pos="100000">
                <a:srgbClr val="FF0000">
                  <a:alpha val="3998"/>
                </a:srgbClr>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53" name="AutoShape 5"/>
          <p:cNvSpPr>
            <a:spLocks noChangeArrowheads="1"/>
          </p:cNvSpPr>
          <p:nvPr/>
        </p:nvSpPr>
        <p:spPr bwMode="auto">
          <a:xfrm>
            <a:off x="2187576" y="5513389"/>
            <a:ext cx="403225" cy="390525"/>
          </a:xfrm>
          <a:prstGeom prst="star5">
            <a:avLst/>
          </a:prstGeom>
          <a:gradFill rotWithShape="1">
            <a:gsLst>
              <a:gs pos="0">
                <a:srgbClr val="FF0000"/>
              </a:gs>
              <a:gs pos="100000">
                <a:srgbClr val="FFFF00"/>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sp>
        <p:nvSpPr>
          <p:cNvPr id="78854" name="AutoShape 6"/>
          <p:cNvSpPr>
            <a:spLocks noChangeArrowheads="1"/>
          </p:cNvSpPr>
          <p:nvPr/>
        </p:nvSpPr>
        <p:spPr bwMode="auto">
          <a:xfrm>
            <a:off x="9525000" y="381000"/>
            <a:ext cx="609600" cy="685800"/>
          </a:xfrm>
          <a:prstGeom prst="star5">
            <a:avLst/>
          </a:prstGeom>
          <a:gradFill rotWithShape="1">
            <a:gsLst>
              <a:gs pos="0">
                <a:srgbClr val="1907FD"/>
              </a:gs>
              <a:gs pos="100000">
                <a:schemeClr val="bg1"/>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sp>
        <p:nvSpPr>
          <p:cNvPr id="78855" name="AutoShape 7"/>
          <p:cNvSpPr>
            <a:spLocks noChangeArrowheads="1"/>
          </p:cNvSpPr>
          <p:nvPr/>
        </p:nvSpPr>
        <p:spPr bwMode="auto">
          <a:xfrm>
            <a:off x="3733800" y="228600"/>
            <a:ext cx="457200" cy="685800"/>
          </a:xfrm>
          <a:prstGeom prst="irregularSeal1">
            <a:avLst/>
          </a:prstGeom>
          <a:gradFill rotWithShape="1">
            <a:gsLst>
              <a:gs pos="0">
                <a:srgbClr val="FF0000"/>
              </a:gs>
              <a:gs pos="100000">
                <a:srgbClr val="1907FD"/>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56" name="AutoShape 8"/>
          <p:cNvSpPr>
            <a:spLocks noChangeArrowheads="1"/>
          </p:cNvSpPr>
          <p:nvPr/>
        </p:nvSpPr>
        <p:spPr bwMode="auto">
          <a:xfrm>
            <a:off x="5029201" y="152401"/>
            <a:ext cx="403225" cy="392113"/>
          </a:xfrm>
          <a:prstGeom prst="star5">
            <a:avLst/>
          </a:prstGeom>
          <a:gradFill rotWithShape="1">
            <a:gsLst>
              <a:gs pos="0">
                <a:srgbClr val="FF0000"/>
              </a:gs>
              <a:gs pos="100000">
                <a:srgbClr val="FFFF00"/>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sp>
        <p:nvSpPr>
          <p:cNvPr id="78857" name="AutoShape 9"/>
          <p:cNvSpPr>
            <a:spLocks noChangeArrowheads="1"/>
          </p:cNvSpPr>
          <p:nvPr/>
        </p:nvSpPr>
        <p:spPr bwMode="auto">
          <a:xfrm>
            <a:off x="1905000" y="2438400"/>
            <a:ext cx="685800" cy="609600"/>
          </a:xfrm>
          <a:prstGeom prst="star5">
            <a:avLst/>
          </a:prstGeom>
          <a:gradFill rotWithShape="1">
            <a:gsLst>
              <a:gs pos="0">
                <a:srgbClr val="FFFF00"/>
              </a:gs>
              <a:gs pos="100000">
                <a:srgbClr val="1907FD"/>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sp>
        <p:nvSpPr>
          <p:cNvPr id="78858" name="AutoShape 10"/>
          <p:cNvSpPr>
            <a:spLocks noChangeArrowheads="1"/>
          </p:cNvSpPr>
          <p:nvPr/>
        </p:nvSpPr>
        <p:spPr bwMode="auto">
          <a:xfrm>
            <a:off x="8472488" y="304800"/>
            <a:ext cx="366712" cy="400050"/>
          </a:xfrm>
          <a:prstGeom prst="irregularSeal2">
            <a:avLst/>
          </a:prstGeom>
          <a:gradFill rotWithShape="1">
            <a:gsLst>
              <a:gs pos="0">
                <a:srgbClr val="FCA2B1">
                  <a:alpha val="87999"/>
                </a:srgbClr>
              </a:gs>
              <a:gs pos="100000">
                <a:srgbClr val="FF0000">
                  <a:alpha val="57999"/>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59" name="AutoShape 11"/>
          <p:cNvSpPr>
            <a:spLocks noChangeArrowheads="1"/>
          </p:cNvSpPr>
          <p:nvPr/>
        </p:nvSpPr>
        <p:spPr bwMode="auto">
          <a:xfrm>
            <a:off x="7405688" y="228600"/>
            <a:ext cx="366712" cy="431800"/>
          </a:xfrm>
          <a:prstGeom prst="irregularSeal1">
            <a:avLst/>
          </a:prstGeom>
          <a:gradFill rotWithShape="1">
            <a:gsLst>
              <a:gs pos="0">
                <a:srgbClr val="FF0066"/>
              </a:gs>
              <a:gs pos="100000">
                <a:srgbClr val="FF0000">
                  <a:alpha val="3998"/>
                </a:srgbClr>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pic>
        <p:nvPicPr>
          <p:cNvPr id="108557" name="Picture 12" descr="POINSET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626853">
            <a:off x="9744869" y="78582"/>
            <a:ext cx="849313"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61" name="AutoShape 13"/>
          <p:cNvSpPr>
            <a:spLocks noChangeArrowheads="1"/>
          </p:cNvSpPr>
          <p:nvPr/>
        </p:nvSpPr>
        <p:spPr bwMode="auto">
          <a:xfrm>
            <a:off x="3048000" y="1219201"/>
            <a:ext cx="508000" cy="403225"/>
          </a:xfrm>
          <a:prstGeom prst="star4">
            <a:avLst>
              <a:gd name="adj" fmla="val 12500"/>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62" name="AutoShape 14"/>
          <p:cNvSpPr>
            <a:spLocks noChangeArrowheads="1"/>
          </p:cNvSpPr>
          <p:nvPr/>
        </p:nvSpPr>
        <p:spPr bwMode="auto">
          <a:xfrm>
            <a:off x="9982201" y="1981200"/>
            <a:ext cx="385763" cy="439738"/>
          </a:xfrm>
          <a:prstGeom prst="star5">
            <a:avLst/>
          </a:prstGeom>
          <a:gradFill rotWithShape="1">
            <a:gsLst>
              <a:gs pos="0">
                <a:schemeClr val="accent1"/>
              </a:gs>
              <a:gs pos="100000">
                <a:srgbClr val="FF0066"/>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sp>
        <p:nvSpPr>
          <p:cNvPr id="78863" name="AutoShape 15"/>
          <p:cNvSpPr>
            <a:spLocks noChangeArrowheads="1"/>
          </p:cNvSpPr>
          <p:nvPr/>
        </p:nvSpPr>
        <p:spPr bwMode="auto">
          <a:xfrm>
            <a:off x="4129088" y="6381750"/>
            <a:ext cx="366712" cy="400050"/>
          </a:xfrm>
          <a:prstGeom prst="irregularSeal2">
            <a:avLst/>
          </a:prstGeom>
          <a:gradFill rotWithShape="1">
            <a:gsLst>
              <a:gs pos="0">
                <a:srgbClr val="FCA2B1">
                  <a:alpha val="87999"/>
                </a:srgbClr>
              </a:gs>
              <a:gs pos="100000">
                <a:srgbClr val="FF0000">
                  <a:alpha val="57999"/>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64" name="AutoShape 16"/>
          <p:cNvSpPr>
            <a:spLocks noChangeArrowheads="1"/>
          </p:cNvSpPr>
          <p:nvPr/>
        </p:nvSpPr>
        <p:spPr bwMode="auto">
          <a:xfrm>
            <a:off x="9829801" y="4038600"/>
            <a:ext cx="493713" cy="539750"/>
          </a:xfrm>
          <a:prstGeom prst="star4">
            <a:avLst>
              <a:gd name="adj" fmla="val 12500"/>
            </a:avLst>
          </a:prstGeom>
          <a:gradFill rotWithShape="1">
            <a:gsLst>
              <a:gs pos="0">
                <a:srgbClr val="000082"/>
              </a:gs>
              <a:gs pos="100000">
                <a:srgbClr val="FF82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65" name="AutoShape 17"/>
          <p:cNvSpPr>
            <a:spLocks noChangeArrowheads="1"/>
          </p:cNvSpPr>
          <p:nvPr/>
        </p:nvSpPr>
        <p:spPr bwMode="auto">
          <a:xfrm>
            <a:off x="1905000" y="4495800"/>
            <a:ext cx="609600" cy="685800"/>
          </a:xfrm>
          <a:prstGeom prst="star5">
            <a:avLst/>
          </a:prstGeom>
          <a:gradFill rotWithShape="1">
            <a:gsLst>
              <a:gs pos="0">
                <a:srgbClr val="1907FD"/>
              </a:gs>
              <a:gs pos="100000">
                <a:schemeClr val="bg1"/>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sp>
        <p:nvSpPr>
          <p:cNvPr id="78866" name="AutoShape 18"/>
          <p:cNvSpPr>
            <a:spLocks noChangeArrowheads="1"/>
          </p:cNvSpPr>
          <p:nvPr/>
        </p:nvSpPr>
        <p:spPr bwMode="auto">
          <a:xfrm>
            <a:off x="5867400" y="6172200"/>
            <a:ext cx="457200" cy="685800"/>
          </a:xfrm>
          <a:prstGeom prst="irregularSeal1">
            <a:avLst/>
          </a:prstGeom>
          <a:gradFill rotWithShape="1">
            <a:gsLst>
              <a:gs pos="0">
                <a:srgbClr val="FF0000"/>
              </a:gs>
              <a:gs pos="100000">
                <a:srgbClr val="1907FD"/>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67" name="AutoShape 19"/>
          <p:cNvSpPr>
            <a:spLocks noChangeArrowheads="1"/>
          </p:cNvSpPr>
          <p:nvPr/>
        </p:nvSpPr>
        <p:spPr bwMode="auto">
          <a:xfrm>
            <a:off x="9220200" y="5943600"/>
            <a:ext cx="533400" cy="533400"/>
          </a:xfrm>
          <a:prstGeom prst="star5">
            <a:avLst/>
          </a:prstGeom>
          <a:gradFill rotWithShape="1">
            <a:gsLst>
              <a:gs pos="0">
                <a:srgbClr val="FFFF00"/>
              </a:gs>
              <a:gs pos="100000">
                <a:srgbClr val="1907FD"/>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sp>
        <p:nvSpPr>
          <p:cNvPr id="78868" name="AutoShape 20"/>
          <p:cNvSpPr>
            <a:spLocks noChangeArrowheads="1"/>
          </p:cNvSpPr>
          <p:nvPr/>
        </p:nvSpPr>
        <p:spPr bwMode="auto">
          <a:xfrm>
            <a:off x="2971801" y="5943600"/>
            <a:ext cx="493713" cy="539750"/>
          </a:xfrm>
          <a:prstGeom prst="star4">
            <a:avLst>
              <a:gd name="adj" fmla="val 12500"/>
            </a:avLst>
          </a:prstGeom>
          <a:gradFill rotWithShape="1">
            <a:gsLst>
              <a:gs pos="0">
                <a:srgbClr val="06E81C"/>
              </a:gs>
              <a:gs pos="100000">
                <a:srgbClr val="FF82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69" name="AutoShape 21"/>
          <p:cNvSpPr>
            <a:spLocks noChangeArrowheads="1"/>
          </p:cNvSpPr>
          <p:nvPr/>
        </p:nvSpPr>
        <p:spPr bwMode="auto">
          <a:xfrm>
            <a:off x="7924801" y="6019800"/>
            <a:ext cx="493713" cy="541338"/>
          </a:xfrm>
          <a:prstGeom prst="star4">
            <a:avLst>
              <a:gd name="adj" fmla="val 12500"/>
            </a:avLst>
          </a:prstGeom>
          <a:gradFill rotWithShape="1">
            <a:gsLst>
              <a:gs pos="0">
                <a:srgbClr val="000082"/>
              </a:gs>
              <a:gs pos="100000">
                <a:srgbClr val="FF82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en-US" altLang="en-US" sz="3200">
              <a:latin typeface="Times New Roman" panose="02020603050405020304" pitchFamily="18" charset="0"/>
            </a:endParaRPr>
          </a:p>
        </p:txBody>
      </p:sp>
      <p:sp>
        <p:nvSpPr>
          <p:cNvPr id="78870" name="AutoShape 22"/>
          <p:cNvSpPr>
            <a:spLocks noChangeArrowheads="1"/>
          </p:cNvSpPr>
          <p:nvPr/>
        </p:nvSpPr>
        <p:spPr bwMode="auto">
          <a:xfrm>
            <a:off x="9906001" y="5181601"/>
            <a:ext cx="403225" cy="392113"/>
          </a:xfrm>
          <a:prstGeom prst="star5">
            <a:avLst/>
          </a:prstGeom>
          <a:gradFill rotWithShape="1">
            <a:gsLst>
              <a:gs pos="0">
                <a:srgbClr val="FF0000"/>
              </a:gs>
              <a:gs pos="100000">
                <a:srgbClr val="FFFF00"/>
              </a:gs>
            </a:gsLst>
            <a:path path="shape">
              <a:fillToRect l="50000" t="50000" r="50000" b="50000"/>
            </a:path>
          </a:gradFill>
          <a:ln w="9525">
            <a:noFill/>
            <a:miter lim="800000"/>
            <a:headEnd/>
            <a:tailEnd/>
          </a:ln>
          <a:effectLst/>
        </p:spPr>
        <p:txBody>
          <a:bodyPr wrap="none" anchor="ctr"/>
          <a:lstStyle/>
          <a:p>
            <a:pPr>
              <a:defRPr/>
            </a:pPr>
            <a:endParaRPr lang="en-US" sz="3200">
              <a:latin typeface="Times New Roman" pitchFamily="18" charset="0"/>
            </a:endParaRPr>
          </a:p>
        </p:txBody>
      </p:sp>
      <p:pic>
        <p:nvPicPr>
          <p:cNvPr id="78872" name="Mo uoc ngay mai.mp3">
            <a:hlinkClick r:id="" action="ppaction://media"/>
          </p:cNvPr>
          <p:cNvPicPr>
            <a:picLocks noRot="1" noChangeAspect="1" noChangeArrowheads="1"/>
          </p:cNvPicPr>
          <p:nvPr>
            <a:audioFile r:link="rId1"/>
          </p:nvPr>
        </p:nvPicPr>
        <p:blipFill>
          <a:blip r:embed="rId7">
            <a:extLst>
              <a:ext uri="{28A0092B-C50C-407E-A947-70E740481C1C}">
                <a14:useLocalDpi xmlns:a14="http://schemas.microsoft.com/office/drawing/2010/main" val="0"/>
              </a:ext>
            </a:extLst>
          </a:blip>
          <a:srcRect/>
          <a:stretch>
            <a:fillRect/>
          </a:stretch>
        </p:blipFill>
        <p:spPr bwMode="auto">
          <a:xfrm>
            <a:off x="1524000" y="67056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9" name="Picture 25" descr="POINSET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77400" y="5873750"/>
            <a:ext cx="9906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70" name="Picture 26" descr="POINSET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524000" y="6003926"/>
            <a:ext cx="9144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71" name="Picture 27" descr="BA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7201694" y="3391694"/>
            <a:ext cx="6858000"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72" name="Picture 28" descr="BA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1867693" y="3391694"/>
            <a:ext cx="68580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73" name="Picture 29" descr="BA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1"/>
            <a:ext cx="9144000" cy="10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74" name="Picture 12" descr="POINSET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89088" y="76200"/>
            <a:ext cx="849312"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tdongvang"/>
          <p:cNvPicPr>
            <a:picLocks noChangeAspect="1" noChangeArrowheads="1"/>
          </p:cNvPicPr>
          <p:nvPr/>
        </p:nvPicPr>
        <p:blipFill>
          <a:blip r:embed="rId10">
            <a:clrChange>
              <a:clrFrom>
                <a:srgbClr val="FFFFFF"/>
              </a:clrFrom>
              <a:clrTo>
                <a:srgbClr val="FFFFFF">
                  <a:alpha val="0"/>
                </a:srgbClr>
              </a:clrTo>
            </a:clrChange>
            <a:lum bright="6000" contrast="2000"/>
            <a:extLst>
              <a:ext uri="{28A0092B-C50C-407E-A947-70E740481C1C}">
                <a14:useLocalDpi xmlns:a14="http://schemas.microsoft.com/office/drawing/2010/main" val="0"/>
              </a:ext>
            </a:extLst>
          </a:blip>
          <a:srcRect/>
          <a:stretch>
            <a:fillRect/>
          </a:stretch>
        </p:blipFill>
        <p:spPr bwMode="auto">
          <a:xfrm>
            <a:off x="3429000" y="381000"/>
            <a:ext cx="5943600" cy="589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71800" y="380998"/>
            <a:ext cx="6708777" cy="57466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181078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repeatCount="indefinite" fill="hold" grpId="0" nodeType="withEffect">
                                  <p:stCondLst>
                                    <p:cond delay="500"/>
                                  </p:stCondLst>
                                  <p:childTnLst>
                                    <p:set>
                                      <p:cBhvr>
                                        <p:cTn id="6" dur="1" fill="hold">
                                          <p:stCondLst>
                                            <p:cond delay="0"/>
                                          </p:stCondLst>
                                        </p:cTn>
                                        <p:tgtEl>
                                          <p:spTgt spid="78851"/>
                                        </p:tgtEl>
                                        <p:attrNameLst>
                                          <p:attrName>style.visibility</p:attrName>
                                        </p:attrNameLst>
                                      </p:cBhvr>
                                      <p:to>
                                        <p:strVal val="visible"/>
                                      </p:to>
                                    </p:set>
                                    <p:anim calcmode="lin" valueType="num">
                                      <p:cBhvr>
                                        <p:cTn id="7" dur="500" fill="hold"/>
                                        <p:tgtEl>
                                          <p:spTgt spid="78851"/>
                                        </p:tgtEl>
                                        <p:attrNameLst>
                                          <p:attrName>ppt_w</p:attrName>
                                        </p:attrNameLst>
                                      </p:cBhvr>
                                      <p:tavLst>
                                        <p:tav tm="0">
                                          <p:val>
                                            <p:fltVal val="0"/>
                                          </p:val>
                                        </p:tav>
                                        <p:tav tm="100000">
                                          <p:val>
                                            <p:strVal val="#ppt_w"/>
                                          </p:val>
                                        </p:tav>
                                      </p:tavLst>
                                    </p:anim>
                                    <p:anim calcmode="lin" valueType="num">
                                      <p:cBhvr>
                                        <p:cTn id="8" dur="500" fill="hold"/>
                                        <p:tgtEl>
                                          <p:spTgt spid="78851"/>
                                        </p:tgtEl>
                                        <p:attrNameLst>
                                          <p:attrName>ppt_h</p:attrName>
                                        </p:attrNameLst>
                                      </p:cBhvr>
                                      <p:tavLst>
                                        <p:tav tm="0">
                                          <p:val>
                                            <p:fltVal val="0"/>
                                          </p:val>
                                        </p:tav>
                                        <p:tav tm="100000">
                                          <p:val>
                                            <p:strVal val="#ppt_h"/>
                                          </p:val>
                                        </p:tav>
                                      </p:tavLst>
                                    </p:anim>
                                    <p:anim calcmode="lin" valueType="num">
                                      <p:cBhvr>
                                        <p:cTn id="9" dur="500" fill="hold"/>
                                        <p:tgtEl>
                                          <p:spTgt spid="78851"/>
                                        </p:tgtEl>
                                        <p:attrNameLst>
                                          <p:attrName>ppt_x</p:attrName>
                                        </p:attrNameLst>
                                      </p:cBhvr>
                                      <p:tavLst>
                                        <p:tav tm="0">
                                          <p:val>
                                            <p:fltVal val="0.5"/>
                                          </p:val>
                                        </p:tav>
                                        <p:tav tm="100000">
                                          <p:val>
                                            <p:strVal val="#ppt_x"/>
                                          </p:val>
                                        </p:tav>
                                      </p:tavLst>
                                    </p:anim>
                                    <p:anim calcmode="lin" valueType="num">
                                      <p:cBhvr>
                                        <p:cTn id="10" dur="500" fill="hold"/>
                                        <p:tgtEl>
                                          <p:spTgt spid="78851"/>
                                        </p:tgtEl>
                                        <p:attrNameLst>
                                          <p:attrName>ppt_y</p:attrName>
                                        </p:attrNameLst>
                                      </p:cBhvr>
                                      <p:tavLst>
                                        <p:tav tm="0">
                                          <p:val>
                                            <p:fltVal val="0.5"/>
                                          </p:val>
                                        </p:tav>
                                        <p:tav tm="100000">
                                          <p:val>
                                            <p:strVal val="#ppt_y"/>
                                          </p:val>
                                        </p:tav>
                                      </p:tavLst>
                                    </p:anim>
                                  </p:childTnLst>
                                </p:cTn>
                              </p:par>
                              <p:par>
                                <p:cTn id="11" presetID="53" presetClass="entr" presetSubtype="0" fill="hold" nodeType="withEffect">
                                  <p:stCondLst>
                                    <p:cond delay="500"/>
                                  </p:stCondLst>
                                  <p:childTnLst>
                                    <p:set>
                                      <p:cBhvr>
                                        <p:cTn id="12" dur="1" fill="hold">
                                          <p:stCondLst>
                                            <p:cond delay="0"/>
                                          </p:stCondLst>
                                        </p:cTn>
                                        <p:tgtEl>
                                          <p:spTgt spid="3074"/>
                                        </p:tgtEl>
                                        <p:attrNameLst>
                                          <p:attrName>style.visibility</p:attrName>
                                        </p:attrNameLst>
                                      </p:cBhvr>
                                      <p:to>
                                        <p:strVal val="visible"/>
                                      </p:to>
                                    </p:set>
                                    <p:anim calcmode="lin" valueType="num">
                                      <p:cBhvr>
                                        <p:cTn id="13" dur="500" fill="hold"/>
                                        <p:tgtEl>
                                          <p:spTgt spid="3074"/>
                                        </p:tgtEl>
                                        <p:attrNameLst>
                                          <p:attrName>ppt_w</p:attrName>
                                        </p:attrNameLst>
                                      </p:cBhvr>
                                      <p:tavLst>
                                        <p:tav tm="0">
                                          <p:val>
                                            <p:fltVal val="0"/>
                                          </p:val>
                                        </p:tav>
                                        <p:tav tm="100000">
                                          <p:val>
                                            <p:strVal val="#ppt_w"/>
                                          </p:val>
                                        </p:tav>
                                      </p:tavLst>
                                    </p:anim>
                                    <p:anim calcmode="lin" valueType="num">
                                      <p:cBhvr>
                                        <p:cTn id="14" dur="500" fill="hold"/>
                                        <p:tgtEl>
                                          <p:spTgt spid="3074"/>
                                        </p:tgtEl>
                                        <p:attrNameLst>
                                          <p:attrName>ppt_h</p:attrName>
                                        </p:attrNameLst>
                                      </p:cBhvr>
                                      <p:tavLst>
                                        <p:tav tm="0">
                                          <p:val>
                                            <p:fltVal val="0"/>
                                          </p:val>
                                        </p:tav>
                                        <p:tav tm="100000">
                                          <p:val>
                                            <p:strVal val="#ppt_h"/>
                                          </p:val>
                                        </p:tav>
                                      </p:tavLst>
                                    </p:anim>
                                    <p:animEffect transition="in" filter="fade">
                                      <p:cBhvr>
                                        <p:cTn id="15" dur="500"/>
                                        <p:tgtEl>
                                          <p:spTgt spid="3074"/>
                                        </p:tgtEl>
                                      </p:cBhvr>
                                    </p:animEffect>
                                  </p:childTnLst>
                                </p:cTn>
                              </p:par>
                              <p:par>
                                <p:cTn id="16" presetID="8" presetClass="emph" presetSubtype="0" fill="hold" nodeType="withEffect">
                                  <p:stCondLst>
                                    <p:cond delay="500"/>
                                  </p:stCondLst>
                                  <p:childTnLst>
                                    <p:animRot by="21600000">
                                      <p:cBhvr>
                                        <p:cTn id="17" dur="5000" fill="hold"/>
                                        <p:tgtEl>
                                          <p:spTgt spid="3074"/>
                                        </p:tgtEl>
                                        <p:attrNameLst>
                                          <p:attrName>r</p:attrName>
                                        </p:attrNameLst>
                                      </p:cBhvr>
                                    </p:animRot>
                                  </p:childTnLst>
                                </p:cTn>
                              </p:par>
                              <p:par>
                                <p:cTn id="18" presetID="23" presetClass="entr" presetSubtype="528" repeatCount="indefinite" fill="hold" grpId="0" nodeType="withEffect">
                                  <p:stCondLst>
                                    <p:cond delay="0"/>
                                  </p:stCondLst>
                                  <p:childTnLst>
                                    <p:set>
                                      <p:cBhvr>
                                        <p:cTn id="19" dur="1" fill="hold">
                                          <p:stCondLst>
                                            <p:cond delay="0"/>
                                          </p:stCondLst>
                                        </p:cTn>
                                        <p:tgtEl>
                                          <p:spTgt spid="78852"/>
                                        </p:tgtEl>
                                        <p:attrNameLst>
                                          <p:attrName>style.visibility</p:attrName>
                                        </p:attrNameLst>
                                      </p:cBhvr>
                                      <p:to>
                                        <p:strVal val="visible"/>
                                      </p:to>
                                    </p:set>
                                    <p:anim calcmode="lin" valueType="num">
                                      <p:cBhvr>
                                        <p:cTn id="20" dur="1000" fill="hold"/>
                                        <p:tgtEl>
                                          <p:spTgt spid="78852"/>
                                        </p:tgtEl>
                                        <p:attrNameLst>
                                          <p:attrName>ppt_w</p:attrName>
                                        </p:attrNameLst>
                                      </p:cBhvr>
                                      <p:tavLst>
                                        <p:tav tm="0">
                                          <p:val>
                                            <p:fltVal val="0"/>
                                          </p:val>
                                        </p:tav>
                                        <p:tav tm="100000">
                                          <p:val>
                                            <p:strVal val="#ppt_w"/>
                                          </p:val>
                                        </p:tav>
                                      </p:tavLst>
                                    </p:anim>
                                    <p:anim calcmode="lin" valueType="num">
                                      <p:cBhvr>
                                        <p:cTn id="21" dur="1000" fill="hold"/>
                                        <p:tgtEl>
                                          <p:spTgt spid="78852"/>
                                        </p:tgtEl>
                                        <p:attrNameLst>
                                          <p:attrName>ppt_h</p:attrName>
                                        </p:attrNameLst>
                                      </p:cBhvr>
                                      <p:tavLst>
                                        <p:tav tm="0">
                                          <p:val>
                                            <p:fltVal val="0"/>
                                          </p:val>
                                        </p:tav>
                                        <p:tav tm="100000">
                                          <p:val>
                                            <p:strVal val="#ppt_h"/>
                                          </p:val>
                                        </p:tav>
                                      </p:tavLst>
                                    </p:anim>
                                    <p:anim calcmode="lin" valueType="num">
                                      <p:cBhvr>
                                        <p:cTn id="22" dur="1000" fill="hold"/>
                                        <p:tgtEl>
                                          <p:spTgt spid="78852"/>
                                        </p:tgtEl>
                                        <p:attrNameLst>
                                          <p:attrName>ppt_x</p:attrName>
                                        </p:attrNameLst>
                                      </p:cBhvr>
                                      <p:tavLst>
                                        <p:tav tm="0">
                                          <p:val>
                                            <p:fltVal val="0.5"/>
                                          </p:val>
                                        </p:tav>
                                        <p:tav tm="100000">
                                          <p:val>
                                            <p:strVal val="#ppt_x"/>
                                          </p:val>
                                        </p:tav>
                                      </p:tavLst>
                                    </p:anim>
                                    <p:anim calcmode="lin" valueType="num">
                                      <p:cBhvr>
                                        <p:cTn id="23" dur="1000" fill="hold"/>
                                        <p:tgtEl>
                                          <p:spTgt spid="78852"/>
                                        </p:tgtEl>
                                        <p:attrNameLst>
                                          <p:attrName>ppt_y</p:attrName>
                                        </p:attrNameLst>
                                      </p:cBhvr>
                                      <p:tavLst>
                                        <p:tav tm="0">
                                          <p:val>
                                            <p:fltVal val="0.5"/>
                                          </p:val>
                                        </p:tav>
                                        <p:tav tm="100000">
                                          <p:val>
                                            <p:strVal val="#ppt_y"/>
                                          </p:val>
                                        </p:tav>
                                      </p:tavLst>
                                    </p:anim>
                                  </p:childTnLst>
                                </p:cTn>
                              </p:par>
                              <p:par>
                                <p:cTn id="24" presetID="23" presetClass="entr" presetSubtype="528" repeatCount="indefinite" fill="hold" grpId="0" nodeType="withEffect">
                                  <p:stCondLst>
                                    <p:cond delay="0"/>
                                  </p:stCondLst>
                                  <p:childTnLst>
                                    <p:set>
                                      <p:cBhvr>
                                        <p:cTn id="25" dur="1" fill="hold">
                                          <p:stCondLst>
                                            <p:cond delay="0"/>
                                          </p:stCondLst>
                                        </p:cTn>
                                        <p:tgtEl>
                                          <p:spTgt spid="78853"/>
                                        </p:tgtEl>
                                        <p:attrNameLst>
                                          <p:attrName>style.visibility</p:attrName>
                                        </p:attrNameLst>
                                      </p:cBhvr>
                                      <p:to>
                                        <p:strVal val="visible"/>
                                      </p:to>
                                    </p:set>
                                    <p:anim calcmode="lin" valueType="num">
                                      <p:cBhvr>
                                        <p:cTn id="26" dur="1000" fill="hold"/>
                                        <p:tgtEl>
                                          <p:spTgt spid="78853"/>
                                        </p:tgtEl>
                                        <p:attrNameLst>
                                          <p:attrName>ppt_w</p:attrName>
                                        </p:attrNameLst>
                                      </p:cBhvr>
                                      <p:tavLst>
                                        <p:tav tm="0">
                                          <p:val>
                                            <p:fltVal val="0"/>
                                          </p:val>
                                        </p:tav>
                                        <p:tav tm="100000">
                                          <p:val>
                                            <p:strVal val="#ppt_w"/>
                                          </p:val>
                                        </p:tav>
                                      </p:tavLst>
                                    </p:anim>
                                    <p:anim calcmode="lin" valueType="num">
                                      <p:cBhvr>
                                        <p:cTn id="27" dur="1000" fill="hold"/>
                                        <p:tgtEl>
                                          <p:spTgt spid="78853"/>
                                        </p:tgtEl>
                                        <p:attrNameLst>
                                          <p:attrName>ppt_h</p:attrName>
                                        </p:attrNameLst>
                                      </p:cBhvr>
                                      <p:tavLst>
                                        <p:tav tm="0">
                                          <p:val>
                                            <p:fltVal val="0"/>
                                          </p:val>
                                        </p:tav>
                                        <p:tav tm="100000">
                                          <p:val>
                                            <p:strVal val="#ppt_h"/>
                                          </p:val>
                                        </p:tav>
                                      </p:tavLst>
                                    </p:anim>
                                    <p:anim calcmode="lin" valueType="num">
                                      <p:cBhvr>
                                        <p:cTn id="28" dur="1000" fill="hold"/>
                                        <p:tgtEl>
                                          <p:spTgt spid="78853"/>
                                        </p:tgtEl>
                                        <p:attrNameLst>
                                          <p:attrName>ppt_x</p:attrName>
                                        </p:attrNameLst>
                                      </p:cBhvr>
                                      <p:tavLst>
                                        <p:tav tm="0">
                                          <p:val>
                                            <p:fltVal val="0.5"/>
                                          </p:val>
                                        </p:tav>
                                        <p:tav tm="100000">
                                          <p:val>
                                            <p:strVal val="#ppt_x"/>
                                          </p:val>
                                        </p:tav>
                                      </p:tavLst>
                                    </p:anim>
                                    <p:anim calcmode="lin" valueType="num">
                                      <p:cBhvr>
                                        <p:cTn id="29" dur="1000" fill="hold"/>
                                        <p:tgtEl>
                                          <p:spTgt spid="78853"/>
                                        </p:tgtEl>
                                        <p:attrNameLst>
                                          <p:attrName>ppt_y</p:attrName>
                                        </p:attrNameLst>
                                      </p:cBhvr>
                                      <p:tavLst>
                                        <p:tav tm="0">
                                          <p:val>
                                            <p:fltVal val="0.5"/>
                                          </p:val>
                                        </p:tav>
                                        <p:tav tm="100000">
                                          <p:val>
                                            <p:strVal val="#ppt_y"/>
                                          </p:val>
                                        </p:tav>
                                      </p:tavLst>
                                    </p:anim>
                                  </p:childTnLst>
                                </p:cTn>
                              </p:par>
                              <p:par>
                                <p:cTn id="30" presetID="23" presetClass="entr" presetSubtype="528" repeatCount="indefinite" fill="hold" grpId="0" nodeType="withEffect">
                                  <p:stCondLst>
                                    <p:cond delay="500"/>
                                  </p:stCondLst>
                                  <p:childTnLst>
                                    <p:set>
                                      <p:cBhvr>
                                        <p:cTn id="31" dur="1" fill="hold">
                                          <p:stCondLst>
                                            <p:cond delay="0"/>
                                          </p:stCondLst>
                                        </p:cTn>
                                        <p:tgtEl>
                                          <p:spTgt spid="78854"/>
                                        </p:tgtEl>
                                        <p:attrNameLst>
                                          <p:attrName>style.visibility</p:attrName>
                                        </p:attrNameLst>
                                      </p:cBhvr>
                                      <p:to>
                                        <p:strVal val="visible"/>
                                      </p:to>
                                    </p:set>
                                    <p:anim calcmode="lin" valueType="num">
                                      <p:cBhvr>
                                        <p:cTn id="32" dur="1000" fill="hold"/>
                                        <p:tgtEl>
                                          <p:spTgt spid="78854"/>
                                        </p:tgtEl>
                                        <p:attrNameLst>
                                          <p:attrName>ppt_w</p:attrName>
                                        </p:attrNameLst>
                                      </p:cBhvr>
                                      <p:tavLst>
                                        <p:tav tm="0">
                                          <p:val>
                                            <p:fltVal val="0"/>
                                          </p:val>
                                        </p:tav>
                                        <p:tav tm="100000">
                                          <p:val>
                                            <p:strVal val="#ppt_w"/>
                                          </p:val>
                                        </p:tav>
                                      </p:tavLst>
                                    </p:anim>
                                    <p:anim calcmode="lin" valueType="num">
                                      <p:cBhvr>
                                        <p:cTn id="33" dur="1000" fill="hold"/>
                                        <p:tgtEl>
                                          <p:spTgt spid="78854"/>
                                        </p:tgtEl>
                                        <p:attrNameLst>
                                          <p:attrName>ppt_h</p:attrName>
                                        </p:attrNameLst>
                                      </p:cBhvr>
                                      <p:tavLst>
                                        <p:tav tm="0">
                                          <p:val>
                                            <p:fltVal val="0"/>
                                          </p:val>
                                        </p:tav>
                                        <p:tav tm="100000">
                                          <p:val>
                                            <p:strVal val="#ppt_h"/>
                                          </p:val>
                                        </p:tav>
                                      </p:tavLst>
                                    </p:anim>
                                    <p:anim calcmode="lin" valueType="num">
                                      <p:cBhvr>
                                        <p:cTn id="34" dur="1000" fill="hold"/>
                                        <p:tgtEl>
                                          <p:spTgt spid="78854"/>
                                        </p:tgtEl>
                                        <p:attrNameLst>
                                          <p:attrName>ppt_x</p:attrName>
                                        </p:attrNameLst>
                                      </p:cBhvr>
                                      <p:tavLst>
                                        <p:tav tm="0">
                                          <p:val>
                                            <p:fltVal val="0.5"/>
                                          </p:val>
                                        </p:tav>
                                        <p:tav tm="100000">
                                          <p:val>
                                            <p:strVal val="#ppt_x"/>
                                          </p:val>
                                        </p:tav>
                                      </p:tavLst>
                                    </p:anim>
                                    <p:anim calcmode="lin" valueType="num">
                                      <p:cBhvr>
                                        <p:cTn id="35" dur="1000" fill="hold"/>
                                        <p:tgtEl>
                                          <p:spTgt spid="78854"/>
                                        </p:tgtEl>
                                        <p:attrNameLst>
                                          <p:attrName>ppt_y</p:attrName>
                                        </p:attrNameLst>
                                      </p:cBhvr>
                                      <p:tavLst>
                                        <p:tav tm="0">
                                          <p:val>
                                            <p:fltVal val="0.5"/>
                                          </p:val>
                                        </p:tav>
                                        <p:tav tm="100000">
                                          <p:val>
                                            <p:strVal val="#ppt_y"/>
                                          </p:val>
                                        </p:tav>
                                      </p:tavLst>
                                    </p:anim>
                                  </p:childTnLst>
                                </p:cTn>
                              </p:par>
                              <p:par>
                                <p:cTn id="36" presetID="23" presetClass="entr" presetSubtype="528" repeatCount="indefinite" fill="hold" grpId="0" nodeType="withEffect">
                                  <p:stCondLst>
                                    <p:cond delay="500"/>
                                  </p:stCondLst>
                                  <p:childTnLst>
                                    <p:set>
                                      <p:cBhvr>
                                        <p:cTn id="37" dur="1" fill="hold">
                                          <p:stCondLst>
                                            <p:cond delay="0"/>
                                          </p:stCondLst>
                                        </p:cTn>
                                        <p:tgtEl>
                                          <p:spTgt spid="78855"/>
                                        </p:tgtEl>
                                        <p:attrNameLst>
                                          <p:attrName>style.visibility</p:attrName>
                                        </p:attrNameLst>
                                      </p:cBhvr>
                                      <p:to>
                                        <p:strVal val="visible"/>
                                      </p:to>
                                    </p:set>
                                    <p:anim calcmode="lin" valueType="num">
                                      <p:cBhvr>
                                        <p:cTn id="38" dur="1000" fill="hold"/>
                                        <p:tgtEl>
                                          <p:spTgt spid="78855"/>
                                        </p:tgtEl>
                                        <p:attrNameLst>
                                          <p:attrName>ppt_w</p:attrName>
                                        </p:attrNameLst>
                                      </p:cBhvr>
                                      <p:tavLst>
                                        <p:tav tm="0">
                                          <p:val>
                                            <p:fltVal val="0"/>
                                          </p:val>
                                        </p:tav>
                                        <p:tav tm="100000">
                                          <p:val>
                                            <p:strVal val="#ppt_w"/>
                                          </p:val>
                                        </p:tav>
                                      </p:tavLst>
                                    </p:anim>
                                    <p:anim calcmode="lin" valueType="num">
                                      <p:cBhvr>
                                        <p:cTn id="39" dur="1000" fill="hold"/>
                                        <p:tgtEl>
                                          <p:spTgt spid="78855"/>
                                        </p:tgtEl>
                                        <p:attrNameLst>
                                          <p:attrName>ppt_h</p:attrName>
                                        </p:attrNameLst>
                                      </p:cBhvr>
                                      <p:tavLst>
                                        <p:tav tm="0">
                                          <p:val>
                                            <p:fltVal val="0"/>
                                          </p:val>
                                        </p:tav>
                                        <p:tav tm="100000">
                                          <p:val>
                                            <p:strVal val="#ppt_h"/>
                                          </p:val>
                                        </p:tav>
                                      </p:tavLst>
                                    </p:anim>
                                    <p:anim calcmode="lin" valueType="num">
                                      <p:cBhvr>
                                        <p:cTn id="40" dur="1000" fill="hold"/>
                                        <p:tgtEl>
                                          <p:spTgt spid="78855"/>
                                        </p:tgtEl>
                                        <p:attrNameLst>
                                          <p:attrName>ppt_x</p:attrName>
                                        </p:attrNameLst>
                                      </p:cBhvr>
                                      <p:tavLst>
                                        <p:tav tm="0">
                                          <p:val>
                                            <p:fltVal val="0.5"/>
                                          </p:val>
                                        </p:tav>
                                        <p:tav tm="100000">
                                          <p:val>
                                            <p:strVal val="#ppt_x"/>
                                          </p:val>
                                        </p:tav>
                                      </p:tavLst>
                                    </p:anim>
                                    <p:anim calcmode="lin" valueType="num">
                                      <p:cBhvr>
                                        <p:cTn id="41" dur="1000" fill="hold"/>
                                        <p:tgtEl>
                                          <p:spTgt spid="78855"/>
                                        </p:tgtEl>
                                        <p:attrNameLst>
                                          <p:attrName>ppt_y</p:attrName>
                                        </p:attrNameLst>
                                      </p:cBhvr>
                                      <p:tavLst>
                                        <p:tav tm="0">
                                          <p:val>
                                            <p:fltVal val="0.5"/>
                                          </p:val>
                                        </p:tav>
                                        <p:tav tm="100000">
                                          <p:val>
                                            <p:strVal val="#ppt_y"/>
                                          </p:val>
                                        </p:tav>
                                      </p:tavLst>
                                    </p:anim>
                                  </p:childTnLst>
                                </p:cTn>
                              </p:par>
                              <p:par>
                                <p:cTn id="42" presetID="23" presetClass="entr" presetSubtype="528" repeatCount="indefinite" fill="hold" grpId="0" nodeType="withEffect">
                                  <p:stCondLst>
                                    <p:cond delay="0"/>
                                  </p:stCondLst>
                                  <p:childTnLst>
                                    <p:set>
                                      <p:cBhvr>
                                        <p:cTn id="43" dur="1" fill="hold">
                                          <p:stCondLst>
                                            <p:cond delay="0"/>
                                          </p:stCondLst>
                                        </p:cTn>
                                        <p:tgtEl>
                                          <p:spTgt spid="78856"/>
                                        </p:tgtEl>
                                        <p:attrNameLst>
                                          <p:attrName>style.visibility</p:attrName>
                                        </p:attrNameLst>
                                      </p:cBhvr>
                                      <p:to>
                                        <p:strVal val="visible"/>
                                      </p:to>
                                    </p:set>
                                    <p:anim calcmode="lin" valueType="num">
                                      <p:cBhvr>
                                        <p:cTn id="44" dur="1000" fill="hold"/>
                                        <p:tgtEl>
                                          <p:spTgt spid="78856"/>
                                        </p:tgtEl>
                                        <p:attrNameLst>
                                          <p:attrName>ppt_w</p:attrName>
                                        </p:attrNameLst>
                                      </p:cBhvr>
                                      <p:tavLst>
                                        <p:tav tm="0">
                                          <p:val>
                                            <p:fltVal val="0"/>
                                          </p:val>
                                        </p:tav>
                                        <p:tav tm="100000">
                                          <p:val>
                                            <p:strVal val="#ppt_w"/>
                                          </p:val>
                                        </p:tav>
                                      </p:tavLst>
                                    </p:anim>
                                    <p:anim calcmode="lin" valueType="num">
                                      <p:cBhvr>
                                        <p:cTn id="45" dur="1000" fill="hold"/>
                                        <p:tgtEl>
                                          <p:spTgt spid="78856"/>
                                        </p:tgtEl>
                                        <p:attrNameLst>
                                          <p:attrName>ppt_h</p:attrName>
                                        </p:attrNameLst>
                                      </p:cBhvr>
                                      <p:tavLst>
                                        <p:tav tm="0">
                                          <p:val>
                                            <p:fltVal val="0"/>
                                          </p:val>
                                        </p:tav>
                                        <p:tav tm="100000">
                                          <p:val>
                                            <p:strVal val="#ppt_h"/>
                                          </p:val>
                                        </p:tav>
                                      </p:tavLst>
                                    </p:anim>
                                    <p:anim calcmode="lin" valueType="num">
                                      <p:cBhvr>
                                        <p:cTn id="46" dur="1000" fill="hold"/>
                                        <p:tgtEl>
                                          <p:spTgt spid="78856"/>
                                        </p:tgtEl>
                                        <p:attrNameLst>
                                          <p:attrName>ppt_x</p:attrName>
                                        </p:attrNameLst>
                                      </p:cBhvr>
                                      <p:tavLst>
                                        <p:tav tm="0">
                                          <p:val>
                                            <p:fltVal val="0.5"/>
                                          </p:val>
                                        </p:tav>
                                        <p:tav tm="100000">
                                          <p:val>
                                            <p:strVal val="#ppt_x"/>
                                          </p:val>
                                        </p:tav>
                                      </p:tavLst>
                                    </p:anim>
                                    <p:anim calcmode="lin" valueType="num">
                                      <p:cBhvr>
                                        <p:cTn id="47" dur="1000" fill="hold"/>
                                        <p:tgtEl>
                                          <p:spTgt spid="78856"/>
                                        </p:tgtEl>
                                        <p:attrNameLst>
                                          <p:attrName>ppt_y</p:attrName>
                                        </p:attrNameLst>
                                      </p:cBhvr>
                                      <p:tavLst>
                                        <p:tav tm="0">
                                          <p:val>
                                            <p:fltVal val="0.5"/>
                                          </p:val>
                                        </p:tav>
                                        <p:tav tm="100000">
                                          <p:val>
                                            <p:strVal val="#ppt_y"/>
                                          </p:val>
                                        </p:tav>
                                      </p:tavLst>
                                    </p:anim>
                                  </p:childTnLst>
                                </p:cTn>
                              </p:par>
                              <p:par>
                                <p:cTn id="48" presetID="23" presetClass="entr" presetSubtype="528" repeatCount="indefinite" fill="hold" grpId="0" nodeType="withEffect">
                                  <p:stCondLst>
                                    <p:cond delay="0"/>
                                  </p:stCondLst>
                                  <p:childTnLst>
                                    <p:set>
                                      <p:cBhvr>
                                        <p:cTn id="49" dur="1" fill="hold">
                                          <p:stCondLst>
                                            <p:cond delay="0"/>
                                          </p:stCondLst>
                                        </p:cTn>
                                        <p:tgtEl>
                                          <p:spTgt spid="78857"/>
                                        </p:tgtEl>
                                        <p:attrNameLst>
                                          <p:attrName>style.visibility</p:attrName>
                                        </p:attrNameLst>
                                      </p:cBhvr>
                                      <p:to>
                                        <p:strVal val="visible"/>
                                      </p:to>
                                    </p:set>
                                    <p:anim calcmode="lin" valueType="num">
                                      <p:cBhvr>
                                        <p:cTn id="50" dur="1000" fill="hold"/>
                                        <p:tgtEl>
                                          <p:spTgt spid="78857"/>
                                        </p:tgtEl>
                                        <p:attrNameLst>
                                          <p:attrName>ppt_w</p:attrName>
                                        </p:attrNameLst>
                                      </p:cBhvr>
                                      <p:tavLst>
                                        <p:tav tm="0">
                                          <p:val>
                                            <p:fltVal val="0"/>
                                          </p:val>
                                        </p:tav>
                                        <p:tav tm="100000">
                                          <p:val>
                                            <p:strVal val="#ppt_w"/>
                                          </p:val>
                                        </p:tav>
                                      </p:tavLst>
                                    </p:anim>
                                    <p:anim calcmode="lin" valueType="num">
                                      <p:cBhvr>
                                        <p:cTn id="51" dur="1000" fill="hold"/>
                                        <p:tgtEl>
                                          <p:spTgt spid="78857"/>
                                        </p:tgtEl>
                                        <p:attrNameLst>
                                          <p:attrName>ppt_h</p:attrName>
                                        </p:attrNameLst>
                                      </p:cBhvr>
                                      <p:tavLst>
                                        <p:tav tm="0">
                                          <p:val>
                                            <p:fltVal val="0"/>
                                          </p:val>
                                        </p:tav>
                                        <p:tav tm="100000">
                                          <p:val>
                                            <p:strVal val="#ppt_h"/>
                                          </p:val>
                                        </p:tav>
                                      </p:tavLst>
                                    </p:anim>
                                    <p:anim calcmode="lin" valueType="num">
                                      <p:cBhvr>
                                        <p:cTn id="52" dur="1000" fill="hold"/>
                                        <p:tgtEl>
                                          <p:spTgt spid="78857"/>
                                        </p:tgtEl>
                                        <p:attrNameLst>
                                          <p:attrName>ppt_x</p:attrName>
                                        </p:attrNameLst>
                                      </p:cBhvr>
                                      <p:tavLst>
                                        <p:tav tm="0">
                                          <p:val>
                                            <p:fltVal val="0.5"/>
                                          </p:val>
                                        </p:tav>
                                        <p:tav tm="100000">
                                          <p:val>
                                            <p:strVal val="#ppt_x"/>
                                          </p:val>
                                        </p:tav>
                                      </p:tavLst>
                                    </p:anim>
                                    <p:anim calcmode="lin" valueType="num">
                                      <p:cBhvr>
                                        <p:cTn id="53" dur="1000" fill="hold"/>
                                        <p:tgtEl>
                                          <p:spTgt spid="78857"/>
                                        </p:tgtEl>
                                        <p:attrNameLst>
                                          <p:attrName>ppt_y</p:attrName>
                                        </p:attrNameLst>
                                      </p:cBhvr>
                                      <p:tavLst>
                                        <p:tav tm="0">
                                          <p:val>
                                            <p:fltVal val="0.5"/>
                                          </p:val>
                                        </p:tav>
                                        <p:tav tm="100000">
                                          <p:val>
                                            <p:strVal val="#ppt_y"/>
                                          </p:val>
                                        </p:tav>
                                      </p:tavLst>
                                    </p:anim>
                                  </p:childTnLst>
                                </p:cTn>
                              </p:par>
                              <p:par>
                                <p:cTn id="54" presetID="23" presetClass="entr" presetSubtype="528" repeatCount="indefinite" fill="hold" grpId="0" nodeType="withEffect">
                                  <p:stCondLst>
                                    <p:cond delay="1500"/>
                                  </p:stCondLst>
                                  <p:childTnLst>
                                    <p:set>
                                      <p:cBhvr>
                                        <p:cTn id="55" dur="1" fill="hold">
                                          <p:stCondLst>
                                            <p:cond delay="0"/>
                                          </p:stCondLst>
                                        </p:cTn>
                                        <p:tgtEl>
                                          <p:spTgt spid="78858"/>
                                        </p:tgtEl>
                                        <p:attrNameLst>
                                          <p:attrName>style.visibility</p:attrName>
                                        </p:attrNameLst>
                                      </p:cBhvr>
                                      <p:to>
                                        <p:strVal val="visible"/>
                                      </p:to>
                                    </p:set>
                                    <p:anim calcmode="lin" valueType="num">
                                      <p:cBhvr>
                                        <p:cTn id="56" dur="1000" fill="hold"/>
                                        <p:tgtEl>
                                          <p:spTgt spid="78858"/>
                                        </p:tgtEl>
                                        <p:attrNameLst>
                                          <p:attrName>ppt_w</p:attrName>
                                        </p:attrNameLst>
                                      </p:cBhvr>
                                      <p:tavLst>
                                        <p:tav tm="0">
                                          <p:val>
                                            <p:fltVal val="0"/>
                                          </p:val>
                                        </p:tav>
                                        <p:tav tm="100000">
                                          <p:val>
                                            <p:strVal val="#ppt_w"/>
                                          </p:val>
                                        </p:tav>
                                      </p:tavLst>
                                    </p:anim>
                                    <p:anim calcmode="lin" valueType="num">
                                      <p:cBhvr>
                                        <p:cTn id="57" dur="1000" fill="hold"/>
                                        <p:tgtEl>
                                          <p:spTgt spid="78858"/>
                                        </p:tgtEl>
                                        <p:attrNameLst>
                                          <p:attrName>ppt_h</p:attrName>
                                        </p:attrNameLst>
                                      </p:cBhvr>
                                      <p:tavLst>
                                        <p:tav tm="0">
                                          <p:val>
                                            <p:fltVal val="0"/>
                                          </p:val>
                                        </p:tav>
                                        <p:tav tm="100000">
                                          <p:val>
                                            <p:strVal val="#ppt_h"/>
                                          </p:val>
                                        </p:tav>
                                      </p:tavLst>
                                    </p:anim>
                                    <p:anim calcmode="lin" valueType="num">
                                      <p:cBhvr>
                                        <p:cTn id="58" dur="1000" fill="hold"/>
                                        <p:tgtEl>
                                          <p:spTgt spid="78858"/>
                                        </p:tgtEl>
                                        <p:attrNameLst>
                                          <p:attrName>ppt_x</p:attrName>
                                        </p:attrNameLst>
                                      </p:cBhvr>
                                      <p:tavLst>
                                        <p:tav tm="0">
                                          <p:val>
                                            <p:fltVal val="0.5"/>
                                          </p:val>
                                        </p:tav>
                                        <p:tav tm="100000">
                                          <p:val>
                                            <p:strVal val="#ppt_x"/>
                                          </p:val>
                                        </p:tav>
                                      </p:tavLst>
                                    </p:anim>
                                    <p:anim calcmode="lin" valueType="num">
                                      <p:cBhvr>
                                        <p:cTn id="59" dur="1000" fill="hold"/>
                                        <p:tgtEl>
                                          <p:spTgt spid="78858"/>
                                        </p:tgtEl>
                                        <p:attrNameLst>
                                          <p:attrName>ppt_y</p:attrName>
                                        </p:attrNameLst>
                                      </p:cBhvr>
                                      <p:tavLst>
                                        <p:tav tm="0">
                                          <p:val>
                                            <p:fltVal val="0.5"/>
                                          </p:val>
                                        </p:tav>
                                        <p:tav tm="100000">
                                          <p:val>
                                            <p:strVal val="#ppt_y"/>
                                          </p:val>
                                        </p:tav>
                                      </p:tavLst>
                                    </p:anim>
                                  </p:childTnLst>
                                </p:cTn>
                              </p:par>
                              <p:par>
                                <p:cTn id="60" presetID="23" presetClass="entr" presetSubtype="528" repeatCount="indefinite" fill="hold" grpId="0" nodeType="withEffect">
                                  <p:stCondLst>
                                    <p:cond delay="1000"/>
                                  </p:stCondLst>
                                  <p:childTnLst>
                                    <p:set>
                                      <p:cBhvr>
                                        <p:cTn id="61" dur="1" fill="hold">
                                          <p:stCondLst>
                                            <p:cond delay="0"/>
                                          </p:stCondLst>
                                        </p:cTn>
                                        <p:tgtEl>
                                          <p:spTgt spid="78859"/>
                                        </p:tgtEl>
                                        <p:attrNameLst>
                                          <p:attrName>style.visibility</p:attrName>
                                        </p:attrNameLst>
                                      </p:cBhvr>
                                      <p:to>
                                        <p:strVal val="visible"/>
                                      </p:to>
                                    </p:set>
                                    <p:anim calcmode="lin" valueType="num">
                                      <p:cBhvr>
                                        <p:cTn id="62" dur="1000" fill="hold"/>
                                        <p:tgtEl>
                                          <p:spTgt spid="78859"/>
                                        </p:tgtEl>
                                        <p:attrNameLst>
                                          <p:attrName>ppt_w</p:attrName>
                                        </p:attrNameLst>
                                      </p:cBhvr>
                                      <p:tavLst>
                                        <p:tav tm="0">
                                          <p:val>
                                            <p:fltVal val="0"/>
                                          </p:val>
                                        </p:tav>
                                        <p:tav tm="100000">
                                          <p:val>
                                            <p:strVal val="#ppt_w"/>
                                          </p:val>
                                        </p:tav>
                                      </p:tavLst>
                                    </p:anim>
                                    <p:anim calcmode="lin" valueType="num">
                                      <p:cBhvr>
                                        <p:cTn id="63" dur="1000" fill="hold"/>
                                        <p:tgtEl>
                                          <p:spTgt spid="78859"/>
                                        </p:tgtEl>
                                        <p:attrNameLst>
                                          <p:attrName>ppt_h</p:attrName>
                                        </p:attrNameLst>
                                      </p:cBhvr>
                                      <p:tavLst>
                                        <p:tav tm="0">
                                          <p:val>
                                            <p:fltVal val="0"/>
                                          </p:val>
                                        </p:tav>
                                        <p:tav tm="100000">
                                          <p:val>
                                            <p:strVal val="#ppt_h"/>
                                          </p:val>
                                        </p:tav>
                                      </p:tavLst>
                                    </p:anim>
                                    <p:anim calcmode="lin" valueType="num">
                                      <p:cBhvr>
                                        <p:cTn id="64" dur="1000" fill="hold"/>
                                        <p:tgtEl>
                                          <p:spTgt spid="78859"/>
                                        </p:tgtEl>
                                        <p:attrNameLst>
                                          <p:attrName>ppt_x</p:attrName>
                                        </p:attrNameLst>
                                      </p:cBhvr>
                                      <p:tavLst>
                                        <p:tav tm="0">
                                          <p:val>
                                            <p:fltVal val="0.5"/>
                                          </p:val>
                                        </p:tav>
                                        <p:tav tm="100000">
                                          <p:val>
                                            <p:strVal val="#ppt_x"/>
                                          </p:val>
                                        </p:tav>
                                      </p:tavLst>
                                    </p:anim>
                                    <p:anim calcmode="lin" valueType="num">
                                      <p:cBhvr>
                                        <p:cTn id="65" dur="1000" fill="hold"/>
                                        <p:tgtEl>
                                          <p:spTgt spid="78859"/>
                                        </p:tgtEl>
                                        <p:attrNameLst>
                                          <p:attrName>ppt_y</p:attrName>
                                        </p:attrNameLst>
                                      </p:cBhvr>
                                      <p:tavLst>
                                        <p:tav tm="0">
                                          <p:val>
                                            <p:fltVal val="0.5"/>
                                          </p:val>
                                        </p:tav>
                                        <p:tav tm="100000">
                                          <p:val>
                                            <p:strVal val="#ppt_y"/>
                                          </p:val>
                                        </p:tav>
                                      </p:tavLst>
                                    </p:anim>
                                  </p:childTnLst>
                                </p:cTn>
                              </p:par>
                              <p:par>
                                <p:cTn id="66" presetID="23" presetClass="entr" presetSubtype="528" repeatCount="indefinite" fill="hold" grpId="0" nodeType="withEffect">
                                  <p:stCondLst>
                                    <p:cond delay="0"/>
                                  </p:stCondLst>
                                  <p:childTnLst>
                                    <p:set>
                                      <p:cBhvr>
                                        <p:cTn id="67" dur="1" fill="hold">
                                          <p:stCondLst>
                                            <p:cond delay="0"/>
                                          </p:stCondLst>
                                        </p:cTn>
                                        <p:tgtEl>
                                          <p:spTgt spid="78861"/>
                                        </p:tgtEl>
                                        <p:attrNameLst>
                                          <p:attrName>style.visibility</p:attrName>
                                        </p:attrNameLst>
                                      </p:cBhvr>
                                      <p:to>
                                        <p:strVal val="visible"/>
                                      </p:to>
                                    </p:set>
                                    <p:anim calcmode="lin" valueType="num">
                                      <p:cBhvr>
                                        <p:cTn id="68" dur="1000" fill="hold"/>
                                        <p:tgtEl>
                                          <p:spTgt spid="78861"/>
                                        </p:tgtEl>
                                        <p:attrNameLst>
                                          <p:attrName>ppt_w</p:attrName>
                                        </p:attrNameLst>
                                      </p:cBhvr>
                                      <p:tavLst>
                                        <p:tav tm="0">
                                          <p:val>
                                            <p:fltVal val="0"/>
                                          </p:val>
                                        </p:tav>
                                        <p:tav tm="100000">
                                          <p:val>
                                            <p:strVal val="#ppt_w"/>
                                          </p:val>
                                        </p:tav>
                                      </p:tavLst>
                                    </p:anim>
                                    <p:anim calcmode="lin" valueType="num">
                                      <p:cBhvr>
                                        <p:cTn id="69" dur="1000" fill="hold"/>
                                        <p:tgtEl>
                                          <p:spTgt spid="78861"/>
                                        </p:tgtEl>
                                        <p:attrNameLst>
                                          <p:attrName>ppt_h</p:attrName>
                                        </p:attrNameLst>
                                      </p:cBhvr>
                                      <p:tavLst>
                                        <p:tav tm="0">
                                          <p:val>
                                            <p:fltVal val="0"/>
                                          </p:val>
                                        </p:tav>
                                        <p:tav tm="100000">
                                          <p:val>
                                            <p:strVal val="#ppt_h"/>
                                          </p:val>
                                        </p:tav>
                                      </p:tavLst>
                                    </p:anim>
                                    <p:anim calcmode="lin" valueType="num">
                                      <p:cBhvr>
                                        <p:cTn id="70" dur="1000" fill="hold"/>
                                        <p:tgtEl>
                                          <p:spTgt spid="78861"/>
                                        </p:tgtEl>
                                        <p:attrNameLst>
                                          <p:attrName>ppt_x</p:attrName>
                                        </p:attrNameLst>
                                      </p:cBhvr>
                                      <p:tavLst>
                                        <p:tav tm="0">
                                          <p:val>
                                            <p:fltVal val="0.5"/>
                                          </p:val>
                                        </p:tav>
                                        <p:tav tm="100000">
                                          <p:val>
                                            <p:strVal val="#ppt_x"/>
                                          </p:val>
                                        </p:tav>
                                      </p:tavLst>
                                    </p:anim>
                                    <p:anim calcmode="lin" valueType="num">
                                      <p:cBhvr>
                                        <p:cTn id="71" dur="1000" fill="hold"/>
                                        <p:tgtEl>
                                          <p:spTgt spid="78861"/>
                                        </p:tgtEl>
                                        <p:attrNameLst>
                                          <p:attrName>ppt_y</p:attrName>
                                        </p:attrNameLst>
                                      </p:cBhvr>
                                      <p:tavLst>
                                        <p:tav tm="0">
                                          <p:val>
                                            <p:fltVal val="0.5"/>
                                          </p:val>
                                        </p:tav>
                                        <p:tav tm="100000">
                                          <p:val>
                                            <p:strVal val="#ppt_y"/>
                                          </p:val>
                                        </p:tav>
                                      </p:tavLst>
                                    </p:anim>
                                  </p:childTnLst>
                                </p:cTn>
                              </p:par>
                              <p:par>
                                <p:cTn id="72" presetID="23" presetClass="entr" presetSubtype="528" repeatCount="indefinite" fill="hold" grpId="0" nodeType="withEffect">
                                  <p:stCondLst>
                                    <p:cond delay="0"/>
                                  </p:stCondLst>
                                  <p:childTnLst>
                                    <p:set>
                                      <p:cBhvr>
                                        <p:cTn id="73" dur="1" fill="hold">
                                          <p:stCondLst>
                                            <p:cond delay="0"/>
                                          </p:stCondLst>
                                        </p:cTn>
                                        <p:tgtEl>
                                          <p:spTgt spid="78862"/>
                                        </p:tgtEl>
                                        <p:attrNameLst>
                                          <p:attrName>style.visibility</p:attrName>
                                        </p:attrNameLst>
                                      </p:cBhvr>
                                      <p:to>
                                        <p:strVal val="visible"/>
                                      </p:to>
                                    </p:set>
                                    <p:anim calcmode="lin" valueType="num">
                                      <p:cBhvr>
                                        <p:cTn id="74" dur="1000" fill="hold"/>
                                        <p:tgtEl>
                                          <p:spTgt spid="78862"/>
                                        </p:tgtEl>
                                        <p:attrNameLst>
                                          <p:attrName>ppt_w</p:attrName>
                                        </p:attrNameLst>
                                      </p:cBhvr>
                                      <p:tavLst>
                                        <p:tav tm="0">
                                          <p:val>
                                            <p:fltVal val="0"/>
                                          </p:val>
                                        </p:tav>
                                        <p:tav tm="100000">
                                          <p:val>
                                            <p:strVal val="#ppt_w"/>
                                          </p:val>
                                        </p:tav>
                                      </p:tavLst>
                                    </p:anim>
                                    <p:anim calcmode="lin" valueType="num">
                                      <p:cBhvr>
                                        <p:cTn id="75" dur="1000" fill="hold"/>
                                        <p:tgtEl>
                                          <p:spTgt spid="78862"/>
                                        </p:tgtEl>
                                        <p:attrNameLst>
                                          <p:attrName>ppt_h</p:attrName>
                                        </p:attrNameLst>
                                      </p:cBhvr>
                                      <p:tavLst>
                                        <p:tav tm="0">
                                          <p:val>
                                            <p:fltVal val="0"/>
                                          </p:val>
                                        </p:tav>
                                        <p:tav tm="100000">
                                          <p:val>
                                            <p:strVal val="#ppt_h"/>
                                          </p:val>
                                        </p:tav>
                                      </p:tavLst>
                                    </p:anim>
                                    <p:anim calcmode="lin" valueType="num">
                                      <p:cBhvr>
                                        <p:cTn id="76" dur="1000" fill="hold"/>
                                        <p:tgtEl>
                                          <p:spTgt spid="78862"/>
                                        </p:tgtEl>
                                        <p:attrNameLst>
                                          <p:attrName>ppt_x</p:attrName>
                                        </p:attrNameLst>
                                      </p:cBhvr>
                                      <p:tavLst>
                                        <p:tav tm="0">
                                          <p:val>
                                            <p:fltVal val="0.5"/>
                                          </p:val>
                                        </p:tav>
                                        <p:tav tm="100000">
                                          <p:val>
                                            <p:strVal val="#ppt_x"/>
                                          </p:val>
                                        </p:tav>
                                      </p:tavLst>
                                    </p:anim>
                                    <p:anim calcmode="lin" valueType="num">
                                      <p:cBhvr>
                                        <p:cTn id="77" dur="1000" fill="hold"/>
                                        <p:tgtEl>
                                          <p:spTgt spid="78862"/>
                                        </p:tgtEl>
                                        <p:attrNameLst>
                                          <p:attrName>ppt_y</p:attrName>
                                        </p:attrNameLst>
                                      </p:cBhvr>
                                      <p:tavLst>
                                        <p:tav tm="0">
                                          <p:val>
                                            <p:fltVal val="0.5"/>
                                          </p:val>
                                        </p:tav>
                                        <p:tav tm="100000">
                                          <p:val>
                                            <p:strVal val="#ppt_y"/>
                                          </p:val>
                                        </p:tav>
                                      </p:tavLst>
                                    </p:anim>
                                  </p:childTnLst>
                                </p:cTn>
                              </p:par>
                              <p:par>
                                <p:cTn id="78" presetID="23" presetClass="entr" presetSubtype="528" repeatCount="indefinite" fill="hold" grpId="0" nodeType="withEffect">
                                  <p:stCondLst>
                                    <p:cond delay="0"/>
                                  </p:stCondLst>
                                  <p:childTnLst>
                                    <p:set>
                                      <p:cBhvr>
                                        <p:cTn id="79" dur="1" fill="hold">
                                          <p:stCondLst>
                                            <p:cond delay="0"/>
                                          </p:stCondLst>
                                        </p:cTn>
                                        <p:tgtEl>
                                          <p:spTgt spid="78863"/>
                                        </p:tgtEl>
                                        <p:attrNameLst>
                                          <p:attrName>style.visibility</p:attrName>
                                        </p:attrNameLst>
                                      </p:cBhvr>
                                      <p:to>
                                        <p:strVal val="visible"/>
                                      </p:to>
                                    </p:set>
                                    <p:anim calcmode="lin" valueType="num">
                                      <p:cBhvr>
                                        <p:cTn id="80" dur="1000" fill="hold"/>
                                        <p:tgtEl>
                                          <p:spTgt spid="78863"/>
                                        </p:tgtEl>
                                        <p:attrNameLst>
                                          <p:attrName>ppt_w</p:attrName>
                                        </p:attrNameLst>
                                      </p:cBhvr>
                                      <p:tavLst>
                                        <p:tav tm="0">
                                          <p:val>
                                            <p:fltVal val="0"/>
                                          </p:val>
                                        </p:tav>
                                        <p:tav tm="100000">
                                          <p:val>
                                            <p:strVal val="#ppt_w"/>
                                          </p:val>
                                        </p:tav>
                                      </p:tavLst>
                                    </p:anim>
                                    <p:anim calcmode="lin" valueType="num">
                                      <p:cBhvr>
                                        <p:cTn id="81" dur="1000" fill="hold"/>
                                        <p:tgtEl>
                                          <p:spTgt spid="78863"/>
                                        </p:tgtEl>
                                        <p:attrNameLst>
                                          <p:attrName>ppt_h</p:attrName>
                                        </p:attrNameLst>
                                      </p:cBhvr>
                                      <p:tavLst>
                                        <p:tav tm="0">
                                          <p:val>
                                            <p:fltVal val="0"/>
                                          </p:val>
                                        </p:tav>
                                        <p:tav tm="100000">
                                          <p:val>
                                            <p:strVal val="#ppt_h"/>
                                          </p:val>
                                        </p:tav>
                                      </p:tavLst>
                                    </p:anim>
                                    <p:anim calcmode="lin" valueType="num">
                                      <p:cBhvr>
                                        <p:cTn id="82" dur="1000" fill="hold"/>
                                        <p:tgtEl>
                                          <p:spTgt spid="78863"/>
                                        </p:tgtEl>
                                        <p:attrNameLst>
                                          <p:attrName>ppt_x</p:attrName>
                                        </p:attrNameLst>
                                      </p:cBhvr>
                                      <p:tavLst>
                                        <p:tav tm="0">
                                          <p:val>
                                            <p:fltVal val="0.5"/>
                                          </p:val>
                                        </p:tav>
                                        <p:tav tm="100000">
                                          <p:val>
                                            <p:strVal val="#ppt_x"/>
                                          </p:val>
                                        </p:tav>
                                      </p:tavLst>
                                    </p:anim>
                                    <p:anim calcmode="lin" valueType="num">
                                      <p:cBhvr>
                                        <p:cTn id="83" dur="1000" fill="hold"/>
                                        <p:tgtEl>
                                          <p:spTgt spid="78863"/>
                                        </p:tgtEl>
                                        <p:attrNameLst>
                                          <p:attrName>ppt_y</p:attrName>
                                        </p:attrNameLst>
                                      </p:cBhvr>
                                      <p:tavLst>
                                        <p:tav tm="0">
                                          <p:val>
                                            <p:fltVal val="0.5"/>
                                          </p:val>
                                        </p:tav>
                                        <p:tav tm="100000">
                                          <p:val>
                                            <p:strVal val="#ppt_y"/>
                                          </p:val>
                                        </p:tav>
                                      </p:tavLst>
                                    </p:anim>
                                  </p:childTnLst>
                                </p:cTn>
                              </p:par>
                              <p:par>
                                <p:cTn id="84" presetID="23" presetClass="entr" presetSubtype="528" repeatCount="indefinite" fill="hold" grpId="0" nodeType="withEffect">
                                  <p:stCondLst>
                                    <p:cond delay="0"/>
                                  </p:stCondLst>
                                  <p:childTnLst>
                                    <p:set>
                                      <p:cBhvr>
                                        <p:cTn id="85" dur="1" fill="hold">
                                          <p:stCondLst>
                                            <p:cond delay="0"/>
                                          </p:stCondLst>
                                        </p:cTn>
                                        <p:tgtEl>
                                          <p:spTgt spid="78864"/>
                                        </p:tgtEl>
                                        <p:attrNameLst>
                                          <p:attrName>style.visibility</p:attrName>
                                        </p:attrNameLst>
                                      </p:cBhvr>
                                      <p:to>
                                        <p:strVal val="visible"/>
                                      </p:to>
                                    </p:set>
                                    <p:anim calcmode="lin" valueType="num">
                                      <p:cBhvr>
                                        <p:cTn id="86" dur="1000" fill="hold"/>
                                        <p:tgtEl>
                                          <p:spTgt spid="78864"/>
                                        </p:tgtEl>
                                        <p:attrNameLst>
                                          <p:attrName>ppt_w</p:attrName>
                                        </p:attrNameLst>
                                      </p:cBhvr>
                                      <p:tavLst>
                                        <p:tav tm="0">
                                          <p:val>
                                            <p:fltVal val="0"/>
                                          </p:val>
                                        </p:tav>
                                        <p:tav tm="100000">
                                          <p:val>
                                            <p:strVal val="#ppt_w"/>
                                          </p:val>
                                        </p:tav>
                                      </p:tavLst>
                                    </p:anim>
                                    <p:anim calcmode="lin" valueType="num">
                                      <p:cBhvr>
                                        <p:cTn id="87" dur="1000" fill="hold"/>
                                        <p:tgtEl>
                                          <p:spTgt spid="78864"/>
                                        </p:tgtEl>
                                        <p:attrNameLst>
                                          <p:attrName>ppt_h</p:attrName>
                                        </p:attrNameLst>
                                      </p:cBhvr>
                                      <p:tavLst>
                                        <p:tav tm="0">
                                          <p:val>
                                            <p:fltVal val="0"/>
                                          </p:val>
                                        </p:tav>
                                        <p:tav tm="100000">
                                          <p:val>
                                            <p:strVal val="#ppt_h"/>
                                          </p:val>
                                        </p:tav>
                                      </p:tavLst>
                                    </p:anim>
                                    <p:anim calcmode="lin" valueType="num">
                                      <p:cBhvr>
                                        <p:cTn id="88" dur="1000" fill="hold"/>
                                        <p:tgtEl>
                                          <p:spTgt spid="78864"/>
                                        </p:tgtEl>
                                        <p:attrNameLst>
                                          <p:attrName>ppt_x</p:attrName>
                                        </p:attrNameLst>
                                      </p:cBhvr>
                                      <p:tavLst>
                                        <p:tav tm="0">
                                          <p:val>
                                            <p:fltVal val="0.5"/>
                                          </p:val>
                                        </p:tav>
                                        <p:tav tm="100000">
                                          <p:val>
                                            <p:strVal val="#ppt_x"/>
                                          </p:val>
                                        </p:tav>
                                      </p:tavLst>
                                    </p:anim>
                                    <p:anim calcmode="lin" valueType="num">
                                      <p:cBhvr>
                                        <p:cTn id="89" dur="1000" fill="hold"/>
                                        <p:tgtEl>
                                          <p:spTgt spid="78864"/>
                                        </p:tgtEl>
                                        <p:attrNameLst>
                                          <p:attrName>ppt_y</p:attrName>
                                        </p:attrNameLst>
                                      </p:cBhvr>
                                      <p:tavLst>
                                        <p:tav tm="0">
                                          <p:val>
                                            <p:fltVal val="0.5"/>
                                          </p:val>
                                        </p:tav>
                                        <p:tav tm="100000">
                                          <p:val>
                                            <p:strVal val="#ppt_y"/>
                                          </p:val>
                                        </p:tav>
                                      </p:tavLst>
                                    </p:anim>
                                  </p:childTnLst>
                                </p:cTn>
                              </p:par>
                              <p:par>
                                <p:cTn id="90" presetID="23" presetClass="entr" presetSubtype="528" repeatCount="indefinite" fill="hold" grpId="0" nodeType="withEffect">
                                  <p:stCondLst>
                                    <p:cond delay="500"/>
                                  </p:stCondLst>
                                  <p:childTnLst>
                                    <p:set>
                                      <p:cBhvr>
                                        <p:cTn id="91" dur="1" fill="hold">
                                          <p:stCondLst>
                                            <p:cond delay="0"/>
                                          </p:stCondLst>
                                        </p:cTn>
                                        <p:tgtEl>
                                          <p:spTgt spid="78865"/>
                                        </p:tgtEl>
                                        <p:attrNameLst>
                                          <p:attrName>style.visibility</p:attrName>
                                        </p:attrNameLst>
                                      </p:cBhvr>
                                      <p:to>
                                        <p:strVal val="visible"/>
                                      </p:to>
                                    </p:set>
                                    <p:anim calcmode="lin" valueType="num">
                                      <p:cBhvr>
                                        <p:cTn id="92" dur="1000" fill="hold"/>
                                        <p:tgtEl>
                                          <p:spTgt spid="78865"/>
                                        </p:tgtEl>
                                        <p:attrNameLst>
                                          <p:attrName>ppt_w</p:attrName>
                                        </p:attrNameLst>
                                      </p:cBhvr>
                                      <p:tavLst>
                                        <p:tav tm="0">
                                          <p:val>
                                            <p:fltVal val="0"/>
                                          </p:val>
                                        </p:tav>
                                        <p:tav tm="100000">
                                          <p:val>
                                            <p:strVal val="#ppt_w"/>
                                          </p:val>
                                        </p:tav>
                                      </p:tavLst>
                                    </p:anim>
                                    <p:anim calcmode="lin" valueType="num">
                                      <p:cBhvr>
                                        <p:cTn id="93" dur="1000" fill="hold"/>
                                        <p:tgtEl>
                                          <p:spTgt spid="78865"/>
                                        </p:tgtEl>
                                        <p:attrNameLst>
                                          <p:attrName>ppt_h</p:attrName>
                                        </p:attrNameLst>
                                      </p:cBhvr>
                                      <p:tavLst>
                                        <p:tav tm="0">
                                          <p:val>
                                            <p:fltVal val="0"/>
                                          </p:val>
                                        </p:tav>
                                        <p:tav tm="100000">
                                          <p:val>
                                            <p:strVal val="#ppt_h"/>
                                          </p:val>
                                        </p:tav>
                                      </p:tavLst>
                                    </p:anim>
                                    <p:anim calcmode="lin" valueType="num">
                                      <p:cBhvr>
                                        <p:cTn id="94" dur="1000" fill="hold"/>
                                        <p:tgtEl>
                                          <p:spTgt spid="78865"/>
                                        </p:tgtEl>
                                        <p:attrNameLst>
                                          <p:attrName>ppt_x</p:attrName>
                                        </p:attrNameLst>
                                      </p:cBhvr>
                                      <p:tavLst>
                                        <p:tav tm="0">
                                          <p:val>
                                            <p:fltVal val="0.5"/>
                                          </p:val>
                                        </p:tav>
                                        <p:tav tm="100000">
                                          <p:val>
                                            <p:strVal val="#ppt_x"/>
                                          </p:val>
                                        </p:tav>
                                      </p:tavLst>
                                    </p:anim>
                                    <p:anim calcmode="lin" valueType="num">
                                      <p:cBhvr>
                                        <p:cTn id="95" dur="1000" fill="hold"/>
                                        <p:tgtEl>
                                          <p:spTgt spid="78865"/>
                                        </p:tgtEl>
                                        <p:attrNameLst>
                                          <p:attrName>ppt_y</p:attrName>
                                        </p:attrNameLst>
                                      </p:cBhvr>
                                      <p:tavLst>
                                        <p:tav tm="0">
                                          <p:val>
                                            <p:fltVal val="0.5"/>
                                          </p:val>
                                        </p:tav>
                                        <p:tav tm="100000">
                                          <p:val>
                                            <p:strVal val="#ppt_y"/>
                                          </p:val>
                                        </p:tav>
                                      </p:tavLst>
                                    </p:anim>
                                  </p:childTnLst>
                                </p:cTn>
                              </p:par>
                              <p:par>
                                <p:cTn id="96" presetID="23" presetClass="entr" presetSubtype="528" repeatCount="indefinite" fill="hold" grpId="0" nodeType="withEffect">
                                  <p:stCondLst>
                                    <p:cond delay="0"/>
                                  </p:stCondLst>
                                  <p:childTnLst>
                                    <p:set>
                                      <p:cBhvr>
                                        <p:cTn id="97" dur="1" fill="hold">
                                          <p:stCondLst>
                                            <p:cond delay="0"/>
                                          </p:stCondLst>
                                        </p:cTn>
                                        <p:tgtEl>
                                          <p:spTgt spid="78866"/>
                                        </p:tgtEl>
                                        <p:attrNameLst>
                                          <p:attrName>style.visibility</p:attrName>
                                        </p:attrNameLst>
                                      </p:cBhvr>
                                      <p:to>
                                        <p:strVal val="visible"/>
                                      </p:to>
                                    </p:set>
                                    <p:anim calcmode="lin" valueType="num">
                                      <p:cBhvr>
                                        <p:cTn id="98" dur="1000" fill="hold"/>
                                        <p:tgtEl>
                                          <p:spTgt spid="78866"/>
                                        </p:tgtEl>
                                        <p:attrNameLst>
                                          <p:attrName>ppt_w</p:attrName>
                                        </p:attrNameLst>
                                      </p:cBhvr>
                                      <p:tavLst>
                                        <p:tav tm="0">
                                          <p:val>
                                            <p:fltVal val="0"/>
                                          </p:val>
                                        </p:tav>
                                        <p:tav tm="100000">
                                          <p:val>
                                            <p:strVal val="#ppt_w"/>
                                          </p:val>
                                        </p:tav>
                                      </p:tavLst>
                                    </p:anim>
                                    <p:anim calcmode="lin" valueType="num">
                                      <p:cBhvr>
                                        <p:cTn id="99" dur="1000" fill="hold"/>
                                        <p:tgtEl>
                                          <p:spTgt spid="78866"/>
                                        </p:tgtEl>
                                        <p:attrNameLst>
                                          <p:attrName>ppt_h</p:attrName>
                                        </p:attrNameLst>
                                      </p:cBhvr>
                                      <p:tavLst>
                                        <p:tav tm="0">
                                          <p:val>
                                            <p:fltVal val="0"/>
                                          </p:val>
                                        </p:tav>
                                        <p:tav tm="100000">
                                          <p:val>
                                            <p:strVal val="#ppt_h"/>
                                          </p:val>
                                        </p:tav>
                                      </p:tavLst>
                                    </p:anim>
                                    <p:anim calcmode="lin" valueType="num">
                                      <p:cBhvr>
                                        <p:cTn id="100" dur="1000" fill="hold"/>
                                        <p:tgtEl>
                                          <p:spTgt spid="78866"/>
                                        </p:tgtEl>
                                        <p:attrNameLst>
                                          <p:attrName>ppt_x</p:attrName>
                                        </p:attrNameLst>
                                      </p:cBhvr>
                                      <p:tavLst>
                                        <p:tav tm="0">
                                          <p:val>
                                            <p:fltVal val="0.5"/>
                                          </p:val>
                                        </p:tav>
                                        <p:tav tm="100000">
                                          <p:val>
                                            <p:strVal val="#ppt_x"/>
                                          </p:val>
                                        </p:tav>
                                      </p:tavLst>
                                    </p:anim>
                                    <p:anim calcmode="lin" valueType="num">
                                      <p:cBhvr>
                                        <p:cTn id="101" dur="1000" fill="hold"/>
                                        <p:tgtEl>
                                          <p:spTgt spid="78866"/>
                                        </p:tgtEl>
                                        <p:attrNameLst>
                                          <p:attrName>ppt_y</p:attrName>
                                        </p:attrNameLst>
                                      </p:cBhvr>
                                      <p:tavLst>
                                        <p:tav tm="0">
                                          <p:val>
                                            <p:fltVal val="0.5"/>
                                          </p:val>
                                        </p:tav>
                                        <p:tav tm="100000">
                                          <p:val>
                                            <p:strVal val="#ppt_y"/>
                                          </p:val>
                                        </p:tav>
                                      </p:tavLst>
                                    </p:anim>
                                  </p:childTnLst>
                                </p:cTn>
                              </p:par>
                              <p:par>
                                <p:cTn id="102" presetID="23" presetClass="entr" presetSubtype="528" repeatCount="indefinite" fill="hold" grpId="0" nodeType="withEffect">
                                  <p:stCondLst>
                                    <p:cond delay="0"/>
                                  </p:stCondLst>
                                  <p:childTnLst>
                                    <p:set>
                                      <p:cBhvr>
                                        <p:cTn id="103" dur="1" fill="hold">
                                          <p:stCondLst>
                                            <p:cond delay="0"/>
                                          </p:stCondLst>
                                        </p:cTn>
                                        <p:tgtEl>
                                          <p:spTgt spid="78867"/>
                                        </p:tgtEl>
                                        <p:attrNameLst>
                                          <p:attrName>style.visibility</p:attrName>
                                        </p:attrNameLst>
                                      </p:cBhvr>
                                      <p:to>
                                        <p:strVal val="visible"/>
                                      </p:to>
                                    </p:set>
                                    <p:anim calcmode="lin" valueType="num">
                                      <p:cBhvr>
                                        <p:cTn id="104" dur="1000" fill="hold"/>
                                        <p:tgtEl>
                                          <p:spTgt spid="78867"/>
                                        </p:tgtEl>
                                        <p:attrNameLst>
                                          <p:attrName>ppt_w</p:attrName>
                                        </p:attrNameLst>
                                      </p:cBhvr>
                                      <p:tavLst>
                                        <p:tav tm="0">
                                          <p:val>
                                            <p:fltVal val="0"/>
                                          </p:val>
                                        </p:tav>
                                        <p:tav tm="100000">
                                          <p:val>
                                            <p:strVal val="#ppt_w"/>
                                          </p:val>
                                        </p:tav>
                                      </p:tavLst>
                                    </p:anim>
                                    <p:anim calcmode="lin" valueType="num">
                                      <p:cBhvr>
                                        <p:cTn id="105" dur="1000" fill="hold"/>
                                        <p:tgtEl>
                                          <p:spTgt spid="78867"/>
                                        </p:tgtEl>
                                        <p:attrNameLst>
                                          <p:attrName>ppt_h</p:attrName>
                                        </p:attrNameLst>
                                      </p:cBhvr>
                                      <p:tavLst>
                                        <p:tav tm="0">
                                          <p:val>
                                            <p:fltVal val="0"/>
                                          </p:val>
                                        </p:tav>
                                        <p:tav tm="100000">
                                          <p:val>
                                            <p:strVal val="#ppt_h"/>
                                          </p:val>
                                        </p:tav>
                                      </p:tavLst>
                                    </p:anim>
                                    <p:anim calcmode="lin" valueType="num">
                                      <p:cBhvr>
                                        <p:cTn id="106" dur="1000" fill="hold"/>
                                        <p:tgtEl>
                                          <p:spTgt spid="78867"/>
                                        </p:tgtEl>
                                        <p:attrNameLst>
                                          <p:attrName>ppt_x</p:attrName>
                                        </p:attrNameLst>
                                      </p:cBhvr>
                                      <p:tavLst>
                                        <p:tav tm="0">
                                          <p:val>
                                            <p:fltVal val="0.5"/>
                                          </p:val>
                                        </p:tav>
                                        <p:tav tm="100000">
                                          <p:val>
                                            <p:strVal val="#ppt_x"/>
                                          </p:val>
                                        </p:tav>
                                      </p:tavLst>
                                    </p:anim>
                                    <p:anim calcmode="lin" valueType="num">
                                      <p:cBhvr>
                                        <p:cTn id="107" dur="1000" fill="hold"/>
                                        <p:tgtEl>
                                          <p:spTgt spid="78867"/>
                                        </p:tgtEl>
                                        <p:attrNameLst>
                                          <p:attrName>ppt_y</p:attrName>
                                        </p:attrNameLst>
                                      </p:cBhvr>
                                      <p:tavLst>
                                        <p:tav tm="0">
                                          <p:val>
                                            <p:fltVal val="0.5"/>
                                          </p:val>
                                        </p:tav>
                                        <p:tav tm="100000">
                                          <p:val>
                                            <p:strVal val="#ppt_y"/>
                                          </p:val>
                                        </p:tav>
                                      </p:tavLst>
                                    </p:anim>
                                  </p:childTnLst>
                                </p:cTn>
                              </p:par>
                              <p:par>
                                <p:cTn id="108" presetID="23" presetClass="entr" presetSubtype="528" repeatCount="indefinite" fill="hold" grpId="0" nodeType="withEffect">
                                  <p:stCondLst>
                                    <p:cond delay="0"/>
                                  </p:stCondLst>
                                  <p:childTnLst>
                                    <p:set>
                                      <p:cBhvr>
                                        <p:cTn id="109" dur="1" fill="hold">
                                          <p:stCondLst>
                                            <p:cond delay="0"/>
                                          </p:stCondLst>
                                        </p:cTn>
                                        <p:tgtEl>
                                          <p:spTgt spid="78868"/>
                                        </p:tgtEl>
                                        <p:attrNameLst>
                                          <p:attrName>style.visibility</p:attrName>
                                        </p:attrNameLst>
                                      </p:cBhvr>
                                      <p:to>
                                        <p:strVal val="visible"/>
                                      </p:to>
                                    </p:set>
                                    <p:anim calcmode="lin" valueType="num">
                                      <p:cBhvr>
                                        <p:cTn id="110" dur="1000" fill="hold"/>
                                        <p:tgtEl>
                                          <p:spTgt spid="78868"/>
                                        </p:tgtEl>
                                        <p:attrNameLst>
                                          <p:attrName>ppt_w</p:attrName>
                                        </p:attrNameLst>
                                      </p:cBhvr>
                                      <p:tavLst>
                                        <p:tav tm="0">
                                          <p:val>
                                            <p:fltVal val="0"/>
                                          </p:val>
                                        </p:tav>
                                        <p:tav tm="100000">
                                          <p:val>
                                            <p:strVal val="#ppt_w"/>
                                          </p:val>
                                        </p:tav>
                                      </p:tavLst>
                                    </p:anim>
                                    <p:anim calcmode="lin" valueType="num">
                                      <p:cBhvr>
                                        <p:cTn id="111" dur="1000" fill="hold"/>
                                        <p:tgtEl>
                                          <p:spTgt spid="78868"/>
                                        </p:tgtEl>
                                        <p:attrNameLst>
                                          <p:attrName>ppt_h</p:attrName>
                                        </p:attrNameLst>
                                      </p:cBhvr>
                                      <p:tavLst>
                                        <p:tav tm="0">
                                          <p:val>
                                            <p:fltVal val="0"/>
                                          </p:val>
                                        </p:tav>
                                        <p:tav tm="100000">
                                          <p:val>
                                            <p:strVal val="#ppt_h"/>
                                          </p:val>
                                        </p:tav>
                                      </p:tavLst>
                                    </p:anim>
                                    <p:anim calcmode="lin" valueType="num">
                                      <p:cBhvr>
                                        <p:cTn id="112" dur="1000" fill="hold"/>
                                        <p:tgtEl>
                                          <p:spTgt spid="78868"/>
                                        </p:tgtEl>
                                        <p:attrNameLst>
                                          <p:attrName>ppt_x</p:attrName>
                                        </p:attrNameLst>
                                      </p:cBhvr>
                                      <p:tavLst>
                                        <p:tav tm="0">
                                          <p:val>
                                            <p:fltVal val="0.5"/>
                                          </p:val>
                                        </p:tav>
                                        <p:tav tm="100000">
                                          <p:val>
                                            <p:strVal val="#ppt_x"/>
                                          </p:val>
                                        </p:tav>
                                      </p:tavLst>
                                    </p:anim>
                                    <p:anim calcmode="lin" valueType="num">
                                      <p:cBhvr>
                                        <p:cTn id="113" dur="1000" fill="hold"/>
                                        <p:tgtEl>
                                          <p:spTgt spid="78868"/>
                                        </p:tgtEl>
                                        <p:attrNameLst>
                                          <p:attrName>ppt_y</p:attrName>
                                        </p:attrNameLst>
                                      </p:cBhvr>
                                      <p:tavLst>
                                        <p:tav tm="0">
                                          <p:val>
                                            <p:fltVal val="0.5"/>
                                          </p:val>
                                        </p:tav>
                                        <p:tav tm="100000">
                                          <p:val>
                                            <p:strVal val="#ppt_y"/>
                                          </p:val>
                                        </p:tav>
                                      </p:tavLst>
                                    </p:anim>
                                  </p:childTnLst>
                                </p:cTn>
                              </p:par>
                              <p:par>
                                <p:cTn id="114" presetID="23" presetClass="entr" presetSubtype="528" repeatCount="indefinite" fill="hold" grpId="0" nodeType="withEffect">
                                  <p:stCondLst>
                                    <p:cond delay="1500"/>
                                  </p:stCondLst>
                                  <p:childTnLst>
                                    <p:set>
                                      <p:cBhvr>
                                        <p:cTn id="115" dur="1" fill="hold">
                                          <p:stCondLst>
                                            <p:cond delay="0"/>
                                          </p:stCondLst>
                                        </p:cTn>
                                        <p:tgtEl>
                                          <p:spTgt spid="78869"/>
                                        </p:tgtEl>
                                        <p:attrNameLst>
                                          <p:attrName>style.visibility</p:attrName>
                                        </p:attrNameLst>
                                      </p:cBhvr>
                                      <p:to>
                                        <p:strVal val="visible"/>
                                      </p:to>
                                    </p:set>
                                    <p:anim calcmode="lin" valueType="num">
                                      <p:cBhvr>
                                        <p:cTn id="116" dur="1000" fill="hold"/>
                                        <p:tgtEl>
                                          <p:spTgt spid="78869"/>
                                        </p:tgtEl>
                                        <p:attrNameLst>
                                          <p:attrName>ppt_w</p:attrName>
                                        </p:attrNameLst>
                                      </p:cBhvr>
                                      <p:tavLst>
                                        <p:tav tm="0">
                                          <p:val>
                                            <p:fltVal val="0"/>
                                          </p:val>
                                        </p:tav>
                                        <p:tav tm="100000">
                                          <p:val>
                                            <p:strVal val="#ppt_w"/>
                                          </p:val>
                                        </p:tav>
                                      </p:tavLst>
                                    </p:anim>
                                    <p:anim calcmode="lin" valueType="num">
                                      <p:cBhvr>
                                        <p:cTn id="117" dur="1000" fill="hold"/>
                                        <p:tgtEl>
                                          <p:spTgt spid="78869"/>
                                        </p:tgtEl>
                                        <p:attrNameLst>
                                          <p:attrName>ppt_h</p:attrName>
                                        </p:attrNameLst>
                                      </p:cBhvr>
                                      <p:tavLst>
                                        <p:tav tm="0">
                                          <p:val>
                                            <p:fltVal val="0"/>
                                          </p:val>
                                        </p:tav>
                                        <p:tav tm="100000">
                                          <p:val>
                                            <p:strVal val="#ppt_h"/>
                                          </p:val>
                                        </p:tav>
                                      </p:tavLst>
                                    </p:anim>
                                    <p:anim calcmode="lin" valueType="num">
                                      <p:cBhvr>
                                        <p:cTn id="118" dur="1000" fill="hold"/>
                                        <p:tgtEl>
                                          <p:spTgt spid="78869"/>
                                        </p:tgtEl>
                                        <p:attrNameLst>
                                          <p:attrName>ppt_x</p:attrName>
                                        </p:attrNameLst>
                                      </p:cBhvr>
                                      <p:tavLst>
                                        <p:tav tm="0">
                                          <p:val>
                                            <p:fltVal val="0.5"/>
                                          </p:val>
                                        </p:tav>
                                        <p:tav tm="100000">
                                          <p:val>
                                            <p:strVal val="#ppt_x"/>
                                          </p:val>
                                        </p:tav>
                                      </p:tavLst>
                                    </p:anim>
                                    <p:anim calcmode="lin" valueType="num">
                                      <p:cBhvr>
                                        <p:cTn id="119" dur="1000" fill="hold"/>
                                        <p:tgtEl>
                                          <p:spTgt spid="78869"/>
                                        </p:tgtEl>
                                        <p:attrNameLst>
                                          <p:attrName>ppt_y</p:attrName>
                                        </p:attrNameLst>
                                      </p:cBhvr>
                                      <p:tavLst>
                                        <p:tav tm="0">
                                          <p:val>
                                            <p:fltVal val="0.5"/>
                                          </p:val>
                                        </p:tav>
                                        <p:tav tm="100000">
                                          <p:val>
                                            <p:strVal val="#ppt_y"/>
                                          </p:val>
                                        </p:tav>
                                      </p:tavLst>
                                    </p:anim>
                                  </p:childTnLst>
                                </p:cTn>
                              </p:par>
                              <p:par>
                                <p:cTn id="120" presetID="23" presetClass="entr" presetSubtype="528" repeatCount="indefinite" fill="hold" grpId="0" nodeType="withEffect">
                                  <p:stCondLst>
                                    <p:cond delay="1500"/>
                                  </p:stCondLst>
                                  <p:childTnLst>
                                    <p:set>
                                      <p:cBhvr>
                                        <p:cTn id="121" dur="1" fill="hold">
                                          <p:stCondLst>
                                            <p:cond delay="0"/>
                                          </p:stCondLst>
                                        </p:cTn>
                                        <p:tgtEl>
                                          <p:spTgt spid="78870"/>
                                        </p:tgtEl>
                                        <p:attrNameLst>
                                          <p:attrName>style.visibility</p:attrName>
                                        </p:attrNameLst>
                                      </p:cBhvr>
                                      <p:to>
                                        <p:strVal val="visible"/>
                                      </p:to>
                                    </p:set>
                                    <p:anim calcmode="lin" valueType="num">
                                      <p:cBhvr>
                                        <p:cTn id="122" dur="1000" fill="hold"/>
                                        <p:tgtEl>
                                          <p:spTgt spid="78870"/>
                                        </p:tgtEl>
                                        <p:attrNameLst>
                                          <p:attrName>ppt_w</p:attrName>
                                        </p:attrNameLst>
                                      </p:cBhvr>
                                      <p:tavLst>
                                        <p:tav tm="0">
                                          <p:val>
                                            <p:fltVal val="0"/>
                                          </p:val>
                                        </p:tav>
                                        <p:tav tm="100000">
                                          <p:val>
                                            <p:strVal val="#ppt_w"/>
                                          </p:val>
                                        </p:tav>
                                      </p:tavLst>
                                    </p:anim>
                                    <p:anim calcmode="lin" valueType="num">
                                      <p:cBhvr>
                                        <p:cTn id="123" dur="1000" fill="hold"/>
                                        <p:tgtEl>
                                          <p:spTgt spid="78870"/>
                                        </p:tgtEl>
                                        <p:attrNameLst>
                                          <p:attrName>ppt_h</p:attrName>
                                        </p:attrNameLst>
                                      </p:cBhvr>
                                      <p:tavLst>
                                        <p:tav tm="0">
                                          <p:val>
                                            <p:fltVal val="0"/>
                                          </p:val>
                                        </p:tav>
                                        <p:tav tm="100000">
                                          <p:val>
                                            <p:strVal val="#ppt_h"/>
                                          </p:val>
                                        </p:tav>
                                      </p:tavLst>
                                    </p:anim>
                                    <p:anim calcmode="lin" valueType="num">
                                      <p:cBhvr>
                                        <p:cTn id="124" dur="1000" fill="hold"/>
                                        <p:tgtEl>
                                          <p:spTgt spid="78870"/>
                                        </p:tgtEl>
                                        <p:attrNameLst>
                                          <p:attrName>ppt_x</p:attrName>
                                        </p:attrNameLst>
                                      </p:cBhvr>
                                      <p:tavLst>
                                        <p:tav tm="0">
                                          <p:val>
                                            <p:fltVal val="0.5"/>
                                          </p:val>
                                        </p:tav>
                                        <p:tav tm="100000">
                                          <p:val>
                                            <p:strVal val="#ppt_x"/>
                                          </p:val>
                                        </p:tav>
                                      </p:tavLst>
                                    </p:anim>
                                    <p:anim calcmode="lin" valueType="num">
                                      <p:cBhvr>
                                        <p:cTn id="125" dur="1000" fill="hold"/>
                                        <p:tgtEl>
                                          <p:spTgt spid="78870"/>
                                        </p:tgtEl>
                                        <p:attrNameLst>
                                          <p:attrName>ppt_y</p:attrName>
                                        </p:attrNameLst>
                                      </p:cBhvr>
                                      <p:tavLst>
                                        <p:tav tm="0">
                                          <p:val>
                                            <p:fltVal val="0.5"/>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53" presetClass="entr" presetSubtype="16" fill="hold" nodeType="clickEffect">
                                  <p:stCondLst>
                                    <p:cond delay="0"/>
                                  </p:stCondLst>
                                  <p:childTnLst>
                                    <p:set>
                                      <p:cBhvr>
                                        <p:cTn id="129" dur="1" fill="hold">
                                          <p:stCondLst>
                                            <p:cond delay="0"/>
                                          </p:stCondLst>
                                        </p:cTn>
                                        <p:tgtEl>
                                          <p:spTgt spid="40"/>
                                        </p:tgtEl>
                                        <p:attrNameLst>
                                          <p:attrName>style.visibility</p:attrName>
                                        </p:attrNameLst>
                                      </p:cBhvr>
                                      <p:to>
                                        <p:strVal val="visible"/>
                                      </p:to>
                                    </p:set>
                                    <p:anim calcmode="lin" valueType="num">
                                      <p:cBhvr>
                                        <p:cTn id="130" dur="500" fill="hold"/>
                                        <p:tgtEl>
                                          <p:spTgt spid="40"/>
                                        </p:tgtEl>
                                        <p:attrNameLst>
                                          <p:attrName>ppt_w</p:attrName>
                                        </p:attrNameLst>
                                      </p:cBhvr>
                                      <p:tavLst>
                                        <p:tav tm="0">
                                          <p:val>
                                            <p:fltVal val="0"/>
                                          </p:val>
                                        </p:tav>
                                        <p:tav tm="100000">
                                          <p:val>
                                            <p:strVal val="#ppt_w"/>
                                          </p:val>
                                        </p:tav>
                                      </p:tavLst>
                                    </p:anim>
                                    <p:anim calcmode="lin" valueType="num">
                                      <p:cBhvr>
                                        <p:cTn id="131" dur="500" fill="hold"/>
                                        <p:tgtEl>
                                          <p:spTgt spid="40"/>
                                        </p:tgtEl>
                                        <p:attrNameLst>
                                          <p:attrName>ppt_h</p:attrName>
                                        </p:attrNameLst>
                                      </p:cBhvr>
                                      <p:tavLst>
                                        <p:tav tm="0">
                                          <p:val>
                                            <p:fltVal val="0"/>
                                          </p:val>
                                        </p:tav>
                                        <p:tav tm="100000">
                                          <p:val>
                                            <p:strVal val="#ppt_h"/>
                                          </p:val>
                                        </p:tav>
                                      </p:tavLst>
                                    </p:anim>
                                    <p:animEffect transition="in" filter="fade">
                                      <p:cBhvr>
                                        <p:cTn id="13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133" repeatCount="2000" fill="hold" display="0">
                  <p:stCondLst>
                    <p:cond delay="indefinite"/>
                  </p:stCondLst>
                  <p:endCondLst>
                    <p:cond evt="onPrev" delay="0">
                      <p:tgtEl>
                        <p:sldTgt/>
                      </p:tgtEl>
                    </p:cond>
                    <p:cond evt="onStopAudio" delay="0">
                      <p:tgtEl>
                        <p:sldTgt/>
                      </p:tgtEl>
                    </p:cond>
                  </p:endCondLst>
                </p:cTn>
                <p:tgtEl>
                  <p:spTgt spid="78872"/>
                </p:tgtEl>
              </p:cMediaNode>
            </p:audio>
          </p:childTnLst>
        </p:cTn>
      </p:par>
    </p:tnLst>
    <p:bldLst>
      <p:bldP spid="78851" grpId="0" animBg="1"/>
      <p:bldP spid="78852" grpId="0" animBg="1"/>
      <p:bldP spid="78853" grpId="0" animBg="1"/>
      <p:bldP spid="78854" grpId="0" animBg="1"/>
      <p:bldP spid="78855" grpId="0" animBg="1"/>
      <p:bldP spid="78856" grpId="0" animBg="1"/>
      <p:bldP spid="78857" grpId="0" animBg="1"/>
      <p:bldP spid="78858" grpId="0" animBg="1"/>
      <p:bldP spid="78859" grpId="0" animBg="1"/>
      <p:bldP spid="78861" grpId="0" animBg="1"/>
      <p:bldP spid="78862" grpId="0" animBg="1"/>
      <p:bldP spid="78863" grpId="0" animBg="1"/>
      <p:bldP spid="78864" grpId="0" animBg="1"/>
      <p:bldP spid="78865" grpId="0" animBg="1"/>
      <p:bldP spid="78866" grpId="0" animBg="1"/>
      <p:bldP spid="78867" grpId="0" animBg="1"/>
      <p:bldP spid="78868" grpId="0" animBg="1"/>
      <p:bldP spid="78869" grpId="0" animBg="1"/>
      <p:bldP spid="7887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88623" y="1366345"/>
            <a:ext cx="6401364" cy="5324535"/>
          </a:xfrm>
          <a:prstGeom prst="rect">
            <a:avLst/>
          </a:prstGeom>
          <a:noFill/>
          <a:ln>
            <a:solidFill>
              <a:srgbClr val="000090"/>
            </a:solidFill>
          </a:ln>
        </p:spPr>
        <p:style>
          <a:lnRef idx="1">
            <a:schemeClr val="accent3"/>
          </a:lnRef>
          <a:fillRef idx="2">
            <a:schemeClr val="accent3"/>
          </a:fillRef>
          <a:effectRef idx="1">
            <a:schemeClr val="accent3"/>
          </a:effectRef>
          <a:fontRef idx="minor">
            <a:schemeClr val="dk1"/>
          </a:fontRef>
        </p:style>
        <p:txBody>
          <a:bodyPr wrap="square">
            <a:spAutoFit/>
          </a:bodyPr>
          <a:lstStyle/>
          <a:p>
            <a:pPr algn="just" defTabSz="977900">
              <a:spcAft>
                <a:spcPct val="35000"/>
              </a:spcAft>
            </a:pPr>
            <a:r>
              <a:rPr lang="vi-VN" sz="3400" b="1" dirty="0" smtClean="0">
                <a:solidFill>
                  <a:schemeClr val="tx1"/>
                </a:solidFill>
                <a:latin typeface="Times New Roman" panose="02020603050405020304" pitchFamily="18" charset="0"/>
                <a:cs typeface="Times New Roman" panose="02020603050405020304" pitchFamily="18" charset="0"/>
              </a:rPr>
              <a:t>	Qua 15 năm đầu tiên lãnh đạo cách mạng (1930-1945) trải qua các cuộc đấu tranh gian khổ, hy sinh, với ba cao trào cách mạng lớn (1930-1931, 1936-1939, 1939-1945) Đảng đã rút ra được những kinh nghiệm quý báu để lãnh đạo nhân dân ta tiến hành cách mạng tháng Tám năm 1945 thành công.</a:t>
            </a:r>
            <a:endParaRPr lang="vi-VN" sz="3400" b="1" dirty="0">
              <a:solidFill>
                <a:schemeClr val="tx1"/>
              </a:solidFill>
              <a:latin typeface="Times New Roman" panose="02020603050405020304" pitchFamily="18" charset="0"/>
              <a:cs typeface="Times New Roman" panose="02020603050405020304" pitchFamily="18" charset="0"/>
            </a:endParaRPr>
          </a:p>
        </p:txBody>
      </p:sp>
      <p:sp>
        <p:nvSpPr>
          <p:cNvPr id="4" name="Rounded Rectangle 3"/>
          <p:cNvSpPr/>
          <p:nvPr/>
        </p:nvSpPr>
        <p:spPr>
          <a:xfrm>
            <a:off x="0" y="0"/>
            <a:ext cx="12265572" cy="143991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just"/>
            <a:r>
              <a:rPr lang="vi-VN" sz="3400" dirty="0" smtClean="0">
                <a:solidFill>
                  <a:srgbClr val="FF0000"/>
                </a:solidFill>
                <a:latin typeface="+mj-lt"/>
                <a:cs typeface="Arial" panose="020B0604020202020204" pitchFamily="34" charset="0"/>
              </a:rPr>
              <a:t>1</a:t>
            </a:r>
            <a:r>
              <a:rPr lang="vi-VN" sz="3400" dirty="0" smtClean="0">
                <a:solidFill>
                  <a:srgbClr val="FF0000"/>
                </a:solidFill>
                <a:latin typeface="Arial" panose="020B0604020202020204" pitchFamily="34" charset="0"/>
                <a:cs typeface="Arial" panose="020B0604020202020204" pitchFamily="34" charset="0"/>
              </a:rPr>
              <a:t>. </a:t>
            </a:r>
            <a:r>
              <a:rPr lang="en-US" altLang="en-US" sz="3400" dirty="0" err="1">
                <a:solidFill>
                  <a:srgbClr val="FF0000"/>
                </a:solidFill>
                <a:latin typeface="Times New Roman" panose="02020603050405020304" pitchFamily="18" charset="0"/>
              </a:rPr>
              <a:t>Đảng</a:t>
            </a:r>
            <a:r>
              <a:rPr lang="en-US" altLang="en-US" sz="3400" dirty="0">
                <a:solidFill>
                  <a:srgbClr val="FF0000"/>
                </a:solidFill>
                <a:latin typeface="Times New Roman" panose="02020603050405020304" pitchFamily="18" charset="0"/>
              </a:rPr>
              <a:t> </a:t>
            </a:r>
            <a:r>
              <a:rPr lang="en-US" altLang="en-US" sz="3400" dirty="0" err="1">
                <a:solidFill>
                  <a:srgbClr val="FF0000"/>
                </a:solidFill>
                <a:latin typeface="Times New Roman" panose="02020603050405020304" pitchFamily="18" charset="0"/>
              </a:rPr>
              <a:t>lãnh</a:t>
            </a:r>
            <a:r>
              <a:rPr lang="en-US" altLang="en-US" sz="3400" dirty="0">
                <a:solidFill>
                  <a:srgbClr val="FF0000"/>
                </a:solidFill>
                <a:latin typeface="Times New Roman" panose="02020603050405020304" pitchFamily="18" charset="0"/>
              </a:rPr>
              <a:t> </a:t>
            </a:r>
            <a:r>
              <a:rPr lang="en-US" altLang="en-US" sz="3400" dirty="0" err="1">
                <a:solidFill>
                  <a:srgbClr val="FF0000"/>
                </a:solidFill>
                <a:latin typeface="Times New Roman" panose="02020603050405020304" pitchFamily="18" charset="0"/>
              </a:rPr>
              <a:t>đạo</a:t>
            </a:r>
            <a:r>
              <a:rPr lang="en-US" altLang="en-US" sz="3400" dirty="0">
                <a:solidFill>
                  <a:srgbClr val="FF0000"/>
                </a:solidFill>
                <a:latin typeface="Times New Roman" panose="02020603050405020304" pitchFamily="18" charset="0"/>
              </a:rPr>
              <a:t> </a:t>
            </a:r>
            <a:r>
              <a:rPr lang="en-US" altLang="en-US" sz="3400" dirty="0" err="1">
                <a:solidFill>
                  <a:srgbClr val="FF0000"/>
                </a:solidFill>
                <a:latin typeface="Times New Roman" panose="02020603050405020304" pitchFamily="18" charset="0"/>
              </a:rPr>
              <a:t>và</a:t>
            </a:r>
            <a:r>
              <a:rPr lang="en-US" altLang="en-US" sz="3400" dirty="0">
                <a:solidFill>
                  <a:srgbClr val="FF0000"/>
                </a:solidFill>
                <a:latin typeface="Times New Roman" panose="02020603050405020304" pitchFamily="18" charset="0"/>
              </a:rPr>
              <a:t> </a:t>
            </a:r>
            <a:r>
              <a:rPr lang="en-US" altLang="en-US" sz="3400" dirty="0" err="1">
                <a:solidFill>
                  <a:srgbClr val="FF0000"/>
                </a:solidFill>
                <a:latin typeface="Times New Roman" panose="02020603050405020304" pitchFamily="18" charset="0"/>
              </a:rPr>
              <a:t>tổ</a:t>
            </a:r>
            <a:r>
              <a:rPr lang="en-US" altLang="en-US" sz="3400" dirty="0">
                <a:solidFill>
                  <a:srgbClr val="FF0000"/>
                </a:solidFill>
                <a:latin typeface="Times New Roman" panose="02020603050405020304" pitchFamily="18" charset="0"/>
              </a:rPr>
              <a:t> </a:t>
            </a:r>
            <a:r>
              <a:rPr lang="en-US" altLang="en-US" sz="3400" dirty="0" err="1">
                <a:solidFill>
                  <a:srgbClr val="FF0000"/>
                </a:solidFill>
                <a:latin typeface="Times New Roman" panose="02020603050405020304" pitchFamily="18" charset="0"/>
              </a:rPr>
              <a:t>chức</a:t>
            </a:r>
            <a:r>
              <a:rPr lang="en-US" altLang="en-US" sz="3400" dirty="0">
                <a:solidFill>
                  <a:srgbClr val="FF0000"/>
                </a:solidFill>
                <a:latin typeface="Times New Roman" panose="02020603050405020304" pitchFamily="18" charset="0"/>
              </a:rPr>
              <a:t> </a:t>
            </a:r>
            <a:r>
              <a:rPr lang="en-US" altLang="en-US" sz="3400" dirty="0" err="1">
                <a:solidFill>
                  <a:srgbClr val="FF0000"/>
                </a:solidFill>
                <a:latin typeface="Times New Roman" panose="02020603050405020304" pitchFamily="18" charset="0"/>
              </a:rPr>
              <a:t>các</a:t>
            </a:r>
            <a:r>
              <a:rPr lang="en-US" altLang="en-US" sz="3400" dirty="0">
                <a:solidFill>
                  <a:srgbClr val="FF0000"/>
                </a:solidFill>
                <a:latin typeface="Times New Roman" panose="02020603050405020304" pitchFamily="18" charset="0"/>
              </a:rPr>
              <a:t> </a:t>
            </a:r>
            <a:r>
              <a:rPr lang="en-US" altLang="en-US" sz="3400" dirty="0" err="1">
                <a:solidFill>
                  <a:srgbClr val="FF0000"/>
                </a:solidFill>
                <a:latin typeface="Times New Roman" panose="02020603050405020304" pitchFamily="18" charset="0"/>
              </a:rPr>
              <a:t>cuộc</a:t>
            </a:r>
            <a:r>
              <a:rPr lang="en-US" altLang="en-US" sz="3400" dirty="0">
                <a:solidFill>
                  <a:srgbClr val="FF0000"/>
                </a:solidFill>
                <a:latin typeface="Times New Roman" panose="02020603050405020304" pitchFamily="18" charset="0"/>
              </a:rPr>
              <a:t> </a:t>
            </a:r>
            <a:r>
              <a:rPr lang="en-US" altLang="en-US" sz="3400" dirty="0" err="1">
                <a:solidFill>
                  <a:srgbClr val="FF0000"/>
                </a:solidFill>
                <a:latin typeface="Times New Roman" panose="02020603050405020304" pitchFamily="18" charset="0"/>
              </a:rPr>
              <a:t>đấu</a:t>
            </a:r>
            <a:r>
              <a:rPr lang="en-US" altLang="en-US" sz="3400" dirty="0">
                <a:solidFill>
                  <a:srgbClr val="FF0000"/>
                </a:solidFill>
                <a:latin typeface="Times New Roman" panose="02020603050405020304" pitchFamily="18" charset="0"/>
              </a:rPr>
              <a:t> </a:t>
            </a:r>
            <a:r>
              <a:rPr lang="en-US" altLang="en-US" sz="3400" dirty="0" err="1">
                <a:solidFill>
                  <a:srgbClr val="FF0000"/>
                </a:solidFill>
                <a:latin typeface="Times New Roman" panose="02020603050405020304" pitchFamily="18" charset="0"/>
              </a:rPr>
              <a:t>tranh</a:t>
            </a:r>
            <a:r>
              <a:rPr lang="en-US" altLang="en-US" sz="3400" dirty="0">
                <a:solidFill>
                  <a:srgbClr val="FF0000"/>
                </a:solidFill>
                <a:latin typeface="Times New Roman" panose="02020603050405020304" pitchFamily="18" charset="0"/>
              </a:rPr>
              <a:t> </a:t>
            </a:r>
            <a:r>
              <a:rPr lang="en-US" altLang="en-US" sz="3400" dirty="0" err="1">
                <a:solidFill>
                  <a:srgbClr val="FF0000"/>
                </a:solidFill>
                <a:latin typeface="Times New Roman" panose="02020603050405020304" pitchFamily="18" charset="0"/>
              </a:rPr>
              <a:t>cách</a:t>
            </a:r>
            <a:r>
              <a:rPr lang="en-US" altLang="en-US" sz="3400" dirty="0">
                <a:solidFill>
                  <a:srgbClr val="FF0000"/>
                </a:solidFill>
                <a:latin typeface="Times New Roman" panose="02020603050405020304" pitchFamily="18" charset="0"/>
              </a:rPr>
              <a:t> </a:t>
            </a:r>
            <a:r>
              <a:rPr lang="en-US" altLang="en-US" sz="3400" dirty="0" err="1">
                <a:solidFill>
                  <a:srgbClr val="FF0000"/>
                </a:solidFill>
                <a:latin typeface="Times New Roman" panose="02020603050405020304" pitchFamily="18" charset="0"/>
              </a:rPr>
              <a:t>mạng</a:t>
            </a:r>
            <a:r>
              <a:rPr lang="en-US" altLang="en-US" sz="3400" dirty="0">
                <a:solidFill>
                  <a:srgbClr val="FF0000"/>
                </a:solidFill>
                <a:latin typeface="Times New Roman" panose="02020603050405020304" pitchFamily="18" charset="0"/>
              </a:rPr>
              <a:t>, </a:t>
            </a:r>
            <a:r>
              <a:rPr lang="en-US" altLang="en-US" sz="3400" dirty="0" err="1">
                <a:solidFill>
                  <a:srgbClr val="FF0000"/>
                </a:solidFill>
                <a:latin typeface="Times New Roman" panose="02020603050405020304" pitchFamily="18" charset="0"/>
              </a:rPr>
              <a:t>khởi</a:t>
            </a:r>
            <a:r>
              <a:rPr lang="en-US" altLang="en-US" sz="3400" dirty="0">
                <a:solidFill>
                  <a:srgbClr val="FF0000"/>
                </a:solidFill>
                <a:latin typeface="Times New Roman" panose="02020603050405020304" pitchFamily="18" charset="0"/>
              </a:rPr>
              <a:t> </a:t>
            </a:r>
            <a:r>
              <a:rPr lang="en-US" altLang="en-US" sz="3400" dirty="0" err="1">
                <a:solidFill>
                  <a:srgbClr val="FF0000"/>
                </a:solidFill>
                <a:latin typeface="Times New Roman" panose="02020603050405020304" pitchFamily="18" charset="0"/>
              </a:rPr>
              <a:t>nghĩa</a:t>
            </a:r>
            <a:r>
              <a:rPr lang="en-US" altLang="en-US" sz="3400" dirty="0">
                <a:solidFill>
                  <a:srgbClr val="FF0000"/>
                </a:solidFill>
                <a:latin typeface="Times New Roman" panose="02020603050405020304" pitchFamily="18" charset="0"/>
              </a:rPr>
              <a:t> </a:t>
            </a:r>
            <a:r>
              <a:rPr lang="en-US" altLang="en-US" sz="3400" dirty="0" err="1">
                <a:solidFill>
                  <a:srgbClr val="FF0000"/>
                </a:solidFill>
                <a:latin typeface="Times New Roman" panose="02020603050405020304" pitchFamily="18" charset="0"/>
              </a:rPr>
              <a:t>giành</a:t>
            </a:r>
            <a:r>
              <a:rPr lang="en-US" altLang="en-US" sz="3400" dirty="0">
                <a:solidFill>
                  <a:srgbClr val="FF0000"/>
                </a:solidFill>
                <a:latin typeface="Times New Roman" panose="02020603050405020304" pitchFamily="18" charset="0"/>
              </a:rPr>
              <a:t> </a:t>
            </a:r>
            <a:r>
              <a:rPr lang="en-US" altLang="en-US" sz="3400" dirty="0" err="1">
                <a:solidFill>
                  <a:srgbClr val="FF0000"/>
                </a:solidFill>
                <a:latin typeface="Times New Roman" panose="02020603050405020304" pitchFamily="18" charset="0"/>
              </a:rPr>
              <a:t>chính</a:t>
            </a:r>
            <a:r>
              <a:rPr lang="en-US" altLang="en-US" sz="3400" dirty="0">
                <a:solidFill>
                  <a:srgbClr val="FF0000"/>
                </a:solidFill>
                <a:latin typeface="Times New Roman" panose="02020603050405020304" pitchFamily="18" charset="0"/>
              </a:rPr>
              <a:t> </a:t>
            </a:r>
            <a:r>
              <a:rPr lang="en-US" altLang="en-US" sz="3400" dirty="0" err="1">
                <a:solidFill>
                  <a:srgbClr val="FF0000"/>
                </a:solidFill>
                <a:latin typeface="Times New Roman" panose="02020603050405020304" pitchFamily="18" charset="0"/>
              </a:rPr>
              <a:t>quyền</a:t>
            </a:r>
            <a:r>
              <a:rPr lang="en-US" altLang="en-US" sz="3400" dirty="0">
                <a:solidFill>
                  <a:srgbClr val="FF0000"/>
                </a:solidFill>
                <a:latin typeface="Times New Roman" panose="02020603050405020304" pitchFamily="18" charset="0"/>
              </a:rPr>
              <a:t> </a:t>
            </a:r>
            <a:r>
              <a:rPr lang="en-US" altLang="en-US" sz="3400" dirty="0" err="1">
                <a:solidFill>
                  <a:srgbClr val="FF0000"/>
                </a:solidFill>
                <a:latin typeface="Times New Roman" panose="02020603050405020304" pitchFamily="18" charset="0"/>
              </a:rPr>
              <a:t>trong</a:t>
            </a:r>
            <a:r>
              <a:rPr lang="en-US" altLang="en-US" sz="3400" dirty="0">
                <a:solidFill>
                  <a:srgbClr val="FF0000"/>
                </a:solidFill>
                <a:latin typeface="Times New Roman" panose="02020603050405020304" pitchFamily="18" charset="0"/>
              </a:rPr>
              <a:t> </a:t>
            </a:r>
            <a:r>
              <a:rPr lang="en-US" altLang="en-US" sz="3400" dirty="0" err="1">
                <a:solidFill>
                  <a:srgbClr val="FF0000"/>
                </a:solidFill>
                <a:latin typeface="Times New Roman" panose="02020603050405020304" pitchFamily="18" charset="0"/>
              </a:rPr>
              <a:t>Cách</a:t>
            </a:r>
            <a:r>
              <a:rPr lang="en-US" altLang="en-US" sz="3400" dirty="0">
                <a:solidFill>
                  <a:srgbClr val="FF0000"/>
                </a:solidFill>
                <a:latin typeface="Times New Roman" panose="02020603050405020304" pitchFamily="18" charset="0"/>
              </a:rPr>
              <a:t> </a:t>
            </a:r>
            <a:r>
              <a:rPr lang="en-US" altLang="en-US" sz="3400" dirty="0" err="1">
                <a:solidFill>
                  <a:srgbClr val="FF0000"/>
                </a:solidFill>
                <a:latin typeface="Times New Roman" panose="02020603050405020304" pitchFamily="18" charset="0"/>
              </a:rPr>
              <a:t>mạng</a:t>
            </a:r>
            <a:r>
              <a:rPr lang="en-US" altLang="en-US" sz="3400" dirty="0">
                <a:solidFill>
                  <a:srgbClr val="FF0000"/>
                </a:solidFill>
                <a:latin typeface="Times New Roman" panose="02020603050405020304" pitchFamily="18" charset="0"/>
              </a:rPr>
              <a:t> </a:t>
            </a:r>
            <a:r>
              <a:rPr lang="en-US" altLang="en-US" sz="3400" dirty="0" err="1">
                <a:solidFill>
                  <a:srgbClr val="FF0000"/>
                </a:solidFill>
                <a:latin typeface="Times New Roman" panose="02020603050405020304" pitchFamily="18" charset="0"/>
              </a:rPr>
              <a:t>tháng</a:t>
            </a:r>
            <a:r>
              <a:rPr lang="en-US" altLang="en-US" sz="3400" dirty="0">
                <a:solidFill>
                  <a:srgbClr val="FF0000"/>
                </a:solidFill>
                <a:latin typeface="Times New Roman" panose="02020603050405020304" pitchFamily="18" charset="0"/>
              </a:rPr>
              <a:t> </a:t>
            </a:r>
            <a:r>
              <a:rPr lang="vi-VN" altLang="en-US" sz="3400" dirty="0" smtClean="0">
                <a:solidFill>
                  <a:srgbClr val="FF0000"/>
                </a:solidFill>
                <a:latin typeface="Times New Roman" panose="02020603050405020304" pitchFamily="18" charset="0"/>
              </a:rPr>
              <a:t>Tám năm 1945.</a:t>
            </a:r>
            <a:endParaRPr lang="en-GB" sz="3400" dirty="0">
              <a:solidFill>
                <a:srgbClr val="FF0000"/>
              </a:solidFill>
              <a:latin typeface="Arial" panose="020B0604020202020204" pitchFamily="34" charset="0"/>
              <a:cs typeface="Arial" panose="020B0604020202020204" pitchFamily="34" charset="0"/>
            </a:endParaRPr>
          </a:p>
        </p:txBody>
      </p:sp>
      <p:pic>
        <p:nvPicPr>
          <p:cNvPr id="4098" name="Picture 2" descr="Cao trào Xô viết Nghệ Tĩnh - sự lựa chọn của lịch sử | Thời sự | Báo Nghệ  An điện t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987" y="1450427"/>
            <a:ext cx="5602013" cy="507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37950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randombar(horizontal)">
                                      <p:cBhvr>
                                        <p:cTn id="14"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0" y="0"/>
            <a:ext cx="12265572" cy="124022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vi-VN" sz="3600" dirty="0" smtClean="0">
                <a:solidFill>
                  <a:srgbClr val="FF0000"/>
                </a:solidFill>
                <a:latin typeface="+mj-lt"/>
                <a:cs typeface="Arial" panose="020B0604020202020204" pitchFamily="34" charset="0"/>
              </a:rPr>
              <a:t>CAO TRÀO CÁCH MẠNG 1930-1931, VỚI ĐỈNH CAO LÀ XÔ VIẾT NGHỆ TĨNH</a:t>
            </a:r>
            <a:endParaRPr lang="en-GB" sz="3600" dirty="0">
              <a:solidFill>
                <a:srgbClr val="FF0000"/>
              </a:solidFill>
              <a:latin typeface="Arial" panose="020B0604020202020204" pitchFamily="34" charset="0"/>
              <a:cs typeface="Arial" panose="020B0604020202020204" pitchFamily="34" charset="0"/>
            </a:endParaRPr>
          </a:p>
        </p:txBody>
      </p:sp>
      <p:sp>
        <p:nvSpPr>
          <p:cNvPr id="5" name="Rounded Rectangle 4"/>
          <p:cNvSpPr/>
          <p:nvPr/>
        </p:nvSpPr>
        <p:spPr>
          <a:xfrm>
            <a:off x="36786" y="1240221"/>
            <a:ext cx="12192000" cy="725213"/>
          </a:xfrm>
          <a:prstGeom prst="roundRect">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vi-VN" sz="3600" b="1" dirty="0" smtClean="0">
                <a:solidFill>
                  <a:srgbClr val="FF0000"/>
                </a:solidFill>
                <a:latin typeface="+mj-lt"/>
                <a:cs typeface="Times New Roman" pitchFamily="18" charset="0"/>
              </a:rPr>
              <a:t>KHỦNG HOẢNG KINH TẾ THẾ GIỚI 1929 - 1933</a:t>
            </a:r>
            <a:endParaRPr lang="en-GB" sz="3600" b="1" dirty="0">
              <a:solidFill>
                <a:srgbClr val="FF0000"/>
              </a:solidFill>
              <a:latin typeface="+mj-lt"/>
              <a:cs typeface="Times New Roman" pitchFamily="18" charset="0"/>
            </a:endParaRPr>
          </a:p>
        </p:txBody>
      </p:sp>
      <p:sp>
        <p:nvSpPr>
          <p:cNvPr id="6" name="Rounded Rectangle 5"/>
          <p:cNvSpPr/>
          <p:nvPr/>
        </p:nvSpPr>
        <p:spPr>
          <a:xfrm>
            <a:off x="36786" y="5360277"/>
            <a:ext cx="12192000" cy="1497724"/>
          </a:xfrm>
          <a:prstGeom prst="roundRect">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just"/>
            <a:r>
              <a:rPr lang="vi-VN" sz="3000" dirty="0" smtClean="0"/>
              <a:t>	Nền </a:t>
            </a:r>
            <a:r>
              <a:rPr lang="vi-VN" sz="3000" dirty="0"/>
              <a:t>kinh tế nước ta tiêu điều, xơ xác, cộng với chính sách vơ vét, bóc lột của thực dân Pháp đã đẩy nhân dân ta vào cảnh bần cùng, đời sống nhân dân lao động hết sức khổ </a:t>
            </a:r>
            <a:r>
              <a:rPr lang="vi-VN" sz="3000" dirty="0" smtClean="0"/>
              <a:t>cực.</a:t>
            </a:r>
            <a:endParaRPr lang="en-GB" sz="3000" b="1" dirty="0">
              <a:solidFill>
                <a:schemeClr val="tx1"/>
              </a:solidFill>
              <a:latin typeface="+mj-lt"/>
              <a:cs typeface="Times New Roman" pitchFamily="18" charset="0"/>
            </a:endParaRPr>
          </a:p>
        </p:txBody>
      </p:sp>
      <p:sp>
        <p:nvSpPr>
          <p:cNvPr id="2" name="AutoShape 2" descr="Một cổ hai tròng: Nông dân Việt Nam khốn khổ cả vì phong kiến lẫn thực dâ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2" name="Picture 4" descr="Một cổ hai tròng: Nông dân Việt Nam khốn khổ cả vì phong kiến lẫn thực dâ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85" y="2190738"/>
            <a:ext cx="5912602" cy="294423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VATICAN:CH26- Đời Sống Dân Ta Trong Thời Pháp-Vatican Đô Hộ (Nguyễn Mạnh  Qua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8284" y="2190738"/>
            <a:ext cx="5937812" cy="2944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28763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0" y="0"/>
            <a:ext cx="12265572" cy="124022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vi-VN" sz="3600" dirty="0" smtClean="0">
                <a:solidFill>
                  <a:srgbClr val="FF0000"/>
                </a:solidFill>
                <a:latin typeface="+mj-lt"/>
                <a:cs typeface="Arial" panose="020B0604020202020204" pitchFamily="34" charset="0"/>
              </a:rPr>
              <a:t>CAO TRÀO CÁCH MẠNG 1930-1931, VỚI ĐỈNH CAO LÀ XÔ VIẾT NGHỆ TĨNH</a:t>
            </a:r>
            <a:endParaRPr lang="en-GB" sz="3600" dirty="0">
              <a:solidFill>
                <a:srgbClr val="FF0000"/>
              </a:solidFill>
              <a:latin typeface="Arial" panose="020B0604020202020204" pitchFamily="34" charset="0"/>
              <a:cs typeface="Arial" panose="020B0604020202020204" pitchFamily="34" charset="0"/>
            </a:endParaRPr>
          </a:p>
        </p:txBody>
      </p:sp>
      <p:sp>
        <p:nvSpPr>
          <p:cNvPr id="6" name="Rounded Rectangle 5"/>
          <p:cNvSpPr/>
          <p:nvPr/>
        </p:nvSpPr>
        <p:spPr>
          <a:xfrm>
            <a:off x="0" y="4813738"/>
            <a:ext cx="12192000" cy="1949670"/>
          </a:xfrm>
          <a:prstGeom prst="roundRect">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just"/>
            <a:r>
              <a:rPr lang="vi-VN" sz="2800" dirty="0" smtClean="0"/>
              <a:t>	Xô </a:t>
            </a:r>
            <a:r>
              <a:rPr lang="vi-VN" sz="2800" dirty="0"/>
              <a:t>Viết Nghệ Tĩnh đã khẳng định </a:t>
            </a:r>
            <a:r>
              <a:rPr lang="vi-VN" sz="2800" dirty="0" smtClean="0"/>
              <a:t>quyền </a:t>
            </a:r>
            <a:r>
              <a:rPr lang="vi-VN" sz="2800" dirty="0"/>
              <a:t>lãnh đạo tuyệt đối của Đảng đối với cách mạng Việt Nam. Cao trào đã để lại nhiều bài học về xây dựng và phát triển lực lượng cách mạng mà nòng cốt là công nhân và nông dân, bài học về công tác xây dựng Đảng, xây dựng chính quyền nhân dân.</a:t>
            </a:r>
            <a:endParaRPr lang="en-US" sz="2800" dirty="0"/>
          </a:p>
        </p:txBody>
      </p:sp>
      <p:sp>
        <p:nvSpPr>
          <p:cNvPr id="2" name="AutoShape 2" descr="Một cổ hai tròng: Nông dân Việt Nam khốn khổ cả vì phong kiến lẫn thực dâ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Kỷ niệm 90 năm Ngày Xô Viết Nghệ Tĩnh (12/9/1930 – 12/9/2020): Sáng mãi  ngọn lửa Xô Viết Nghệ Tĩnh – Cổng thông tin Sở Văn Hóa Thể Thao Hà Nộ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084" y="1384683"/>
            <a:ext cx="8839200" cy="3344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4400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11606</TotalTime>
  <Words>766</Words>
  <Application>Microsoft Office PowerPoint</Application>
  <PresentationFormat>Widescreen</PresentationFormat>
  <Paragraphs>116</Paragraphs>
  <Slides>40</Slides>
  <Notes>12</Notes>
  <HiddenSlides>0</HiddenSlides>
  <MMClips>5</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40</vt:i4>
      </vt:variant>
    </vt:vector>
  </HeadingPairs>
  <TitlesOfParts>
    <vt:vector size="49" baseType="lpstr">
      <vt:lpstr>Arial</vt:lpstr>
      <vt:lpstr>Calibri</vt:lpstr>
      <vt:lpstr>Calibri Light</vt:lpstr>
      <vt:lpstr>Times   New Roman</vt:lpstr>
      <vt:lpstr>Times  New Roman</vt:lpstr>
      <vt:lpstr>Times New Roman</vt:lpstr>
      <vt:lpstr>Wingdings</vt:lpstr>
      <vt:lpstr>1_Office Theme</vt:lpstr>
      <vt:lpstr>Office Theme</vt:lpstr>
      <vt:lpstr>PowerPoint Presentation</vt:lpstr>
      <vt:lpstr>KHÁI QUÁT LỊCH SỬ      ĐẢNG CỘNG SẢN VIỆT NAM</vt:lpstr>
      <vt:lpstr>LỚP BỒI DƯỠNG ĐỐI TƯỢNG ĐẢNG</vt:lpstr>
      <vt:lpstr>LỚP BỒI DƯỠNG ĐỐI TƯỢNG ĐẢNG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LỚP BỒI DƯỠNG ĐỐI TƯỢNG ĐẢNG</vt:lpstr>
      <vt:lpstr>LỚP BỒI DƯỠNG ĐỐI TƯỢNG ĐẢNG</vt:lpstr>
      <vt:lpstr>LỚP BỒI DƯỠNG ĐỐI TƯỢNG ĐẢNG</vt:lpstr>
      <vt:lpstr>LỚP BỒI DƯỠNG ĐỐI TƯỢNG ĐẢNG</vt:lpstr>
      <vt:lpstr>LỚP BỒI DƯỠNG ĐỐI TƯỢNG ĐẢNG</vt:lpstr>
      <vt:lpstr>PowerPoint Presentation</vt:lpstr>
      <vt:lpstr>PowerPoint Presentation</vt:lpstr>
      <vt:lpstr>LỚP BỒI DƯỠNG ĐỐI TƯỢNG ĐẢNG</vt:lpstr>
      <vt:lpstr>LỚP BỒI DƯỠNG ĐỐI TƯỢNG ĐẢNG</vt:lpstr>
      <vt:lpstr>LỚP BỒI DƯỠNG ĐỐI TƯỢNG ĐẢNG</vt:lpstr>
      <vt:lpstr>LỚP BỒI DƯỠNG ĐỐI TƯỢNG ĐẢNG</vt:lpstr>
      <vt:lpstr>LỚP BỒI DƯỠNG ĐỐI TƯỢNG ĐẢNG</vt:lpstr>
      <vt:lpstr>LỚP BỒI DƯỠNG ĐỐI TƯỢNG ĐẢNG</vt:lpstr>
      <vt:lpstr>LỚP BỒI DƯỠNG ĐỐI TƯỢNG ĐẢNG</vt:lpstr>
      <vt:lpstr>LỚP BỒI DƯỠNG ĐỐI TƯỢNG ĐẢNG</vt:lpstr>
      <vt:lpstr>PowerPoint Presentation</vt:lpstr>
      <vt:lpstr>LỚP BỒI DƯỠNG ĐỐI TƯỢNG ĐẢNG</vt:lpstr>
      <vt:lpstr>PowerPoint Presentation</vt:lpstr>
      <vt:lpstr>LỚP BỒI DƯỠNG ĐỐI TƯỢNG ĐẢNG</vt:lpstr>
      <vt:lpstr>PowerPoint Presentation</vt:lpstr>
      <vt:lpstr>LỚP BỒI DƯỠNG ĐỐI TƯỢNG ĐẢNG</vt:lpstr>
      <vt:lpstr>LỚP BỒI DƯỠNG ĐỐI TƯỢNG ĐẢNG</vt:lpstr>
      <vt:lpstr>LỚP BỒI DƯỠNG ĐỐI TƯỢNG ĐẢNG</vt:lpstr>
      <vt:lpstr>LỚP BỒI DƯỠNG ĐỐI TƯỢNG ĐẢNG</vt:lpstr>
      <vt:lpstr>LỚP BỒI DƯỠNG ĐỐI TƯỢNG ĐẢNG</vt:lpstr>
      <vt:lpstr>Xin trân trọng cảm ơn các đồng chí!</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Học viện</dc:title>
  <dc:creator>Binh Cuong</dc:creator>
  <cp:lastModifiedBy>pc</cp:lastModifiedBy>
  <cp:revision>1747</cp:revision>
  <cp:lastPrinted>2021-03-25T10:19:41Z</cp:lastPrinted>
  <dcterms:created xsi:type="dcterms:W3CDTF">2016-09-23T08:21:22Z</dcterms:created>
  <dcterms:modified xsi:type="dcterms:W3CDTF">2023-10-25T01:12:49Z</dcterms:modified>
</cp:coreProperties>
</file>